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2" r:id="rId1"/>
  </p:sldMasterIdLst>
  <p:notesMasterIdLst>
    <p:notesMasterId r:id="rId25"/>
  </p:notesMasterIdLst>
  <p:handoutMasterIdLst>
    <p:handoutMasterId r:id="rId26"/>
  </p:handoutMasterIdLst>
  <p:sldIdLst>
    <p:sldId id="256" r:id="rId2"/>
    <p:sldId id="280" r:id="rId3"/>
    <p:sldId id="257" r:id="rId4"/>
    <p:sldId id="258" r:id="rId5"/>
    <p:sldId id="265" r:id="rId6"/>
    <p:sldId id="262" r:id="rId7"/>
    <p:sldId id="263" r:id="rId8"/>
    <p:sldId id="264" r:id="rId9"/>
    <p:sldId id="259" r:id="rId10"/>
    <p:sldId id="266" r:id="rId11"/>
    <p:sldId id="273" r:id="rId12"/>
    <p:sldId id="277" r:id="rId13"/>
    <p:sldId id="281" r:id="rId14"/>
    <p:sldId id="260" r:id="rId15"/>
    <p:sldId id="270" r:id="rId16"/>
    <p:sldId id="278" r:id="rId17"/>
    <p:sldId id="271" r:id="rId18"/>
    <p:sldId id="275" r:id="rId19"/>
    <p:sldId id="276" r:id="rId20"/>
    <p:sldId id="272" r:id="rId21"/>
    <p:sldId id="274" r:id="rId22"/>
    <p:sldId id="261" r:id="rId23"/>
    <p:sldId id="282" r:id="rId24"/>
  </p:sldIdLst>
  <p:sldSz cx="9144000" cy="6858000" type="screen4x3"/>
  <p:notesSz cx="9283700" cy="6997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4">
          <p15:clr>
            <a:srgbClr val="A4A3A4"/>
          </p15:clr>
        </p15:guide>
        <p15:guide id="2" pos="29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0000"/>
    <a:srgbClr val="FFF7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774" autoAdjust="0"/>
  </p:normalViewPr>
  <p:slideViewPr>
    <p:cSldViewPr>
      <p:cViewPr varScale="1">
        <p:scale>
          <a:sx n="88" d="100"/>
          <a:sy n="88" d="100"/>
        </p:scale>
        <p:origin x="1386"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2021" y="-72"/>
      </p:cViewPr>
      <p:guideLst>
        <p:guide orient="horz" pos="2204"/>
        <p:guide pos="29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7EF53A-B2E3-D543-B014-148B502CC728}"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797914A8-470C-F949-ABF8-B3115F7CF69E}">
      <dgm:prSet custT="1"/>
      <dgm:spPr/>
      <dgm:t>
        <a:bodyPr/>
        <a:lstStyle/>
        <a:p>
          <a:pPr rtl="0"/>
          <a:r>
            <a:rPr lang="en-US" sz="1900" dirty="0" smtClean="0"/>
            <a:t>This means that all the materials in this new TSA Toolkit are designed to appeal to a certain type of individual to generate individual interest and also to highlight the aspects of TSA that would persuade the person who is being recruited to join.</a:t>
          </a:r>
          <a:endParaRPr lang="en-US" sz="1900" dirty="0"/>
        </a:p>
      </dgm:t>
    </dgm:pt>
    <dgm:pt modelId="{0D6B72A1-4EA5-3746-9420-84F4017C7724}" type="parTrans" cxnId="{E1EA35EE-8C75-DA46-A6BE-F6F59070A9C2}">
      <dgm:prSet/>
      <dgm:spPr/>
      <dgm:t>
        <a:bodyPr/>
        <a:lstStyle/>
        <a:p>
          <a:endParaRPr lang="en-US"/>
        </a:p>
      </dgm:t>
    </dgm:pt>
    <dgm:pt modelId="{D4360EC4-11A8-D24E-B202-247C7C94C6CF}" type="sibTrans" cxnId="{E1EA35EE-8C75-DA46-A6BE-F6F59070A9C2}">
      <dgm:prSet/>
      <dgm:spPr/>
      <dgm:t>
        <a:bodyPr/>
        <a:lstStyle/>
        <a:p>
          <a:endParaRPr lang="en-US"/>
        </a:p>
      </dgm:t>
    </dgm:pt>
    <dgm:pt modelId="{A6DA8413-CE20-2543-A0EE-1AA0A4E5D8B0}">
      <dgm:prSet custT="1"/>
      <dgm:spPr/>
      <dgm:t>
        <a:bodyPr/>
        <a:lstStyle/>
        <a:p>
          <a:pPr rtl="0"/>
          <a:r>
            <a:rPr lang="en-US" sz="1900" dirty="0" smtClean="0"/>
            <a:t>This is where the name “Dream it. Create it. Live it.” comes in. The title is meant to showcase the wide range of topics covered in TSA.</a:t>
          </a:r>
          <a:endParaRPr lang="en-US" sz="1900" dirty="0"/>
        </a:p>
      </dgm:t>
    </dgm:pt>
    <dgm:pt modelId="{028A13DB-F895-2F4E-8B46-BD3D0845AA70}" type="parTrans" cxnId="{B8D103B6-6503-5941-A0A1-B36338EF1AD9}">
      <dgm:prSet/>
      <dgm:spPr/>
      <dgm:t>
        <a:bodyPr/>
        <a:lstStyle/>
        <a:p>
          <a:endParaRPr lang="en-US"/>
        </a:p>
      </dgm:t>
    </dgm:pt>
    <dgm:pt modelId="{48F2CBD5-2C65-2041-9C97-D80E9FFBF532}" type="sibTrans" cxnId="{B8D103B6-6503-5941-A0A1-B36338EF1AD9}">
      <dgm:prSet/>
      <dgm:spPr/>
      <dgm:t>
        <a:bodyPr/>
        <a:lstStyle/>
        <a:p>
          <a:endParaRPr lang="en-US"/>
        </a:p>
      </dgm:t>
    </dgm:pt>
    <dgm:pt modelId="{BC2446E1-B522-1847-8168-CB9EFB79D99A}">
      <dgm:prSet/>
      <dgm:spPr/>
      <dgm:t>
        <a:bodyPr/>
        <a:lstStyle/>
        <a:p>
          <a:pPr rtl="0"/>
          <a:r>
            <a:rPr lang="en-US" dirty="0" smtClean="0"/>
            <a:t>We have included different volumes of promotional materials (designed with the targeted recruiting approach in mind) in order to appeal to a variety of students ranging from those interested in design, construction, leadership, and much more! </a:t>
          </a:r>
        </a:p>
      </dgm:t>
    </dgm:pt>
    <dgm:pt modelId="{728201EF-39ED-674D-BC9B-C5F1D7D88B2E}" type="parTrans" cxnId="{E4753811-EE7A-E248-BAC0-E0972A25DA84}">
      <dgm:prSet/>
      <dgm:spPr/>
      <dgm:t>
        <a:bodyPr/>
        <a:lstStyle/>
        <a:p>
          <a:endParaRPr lang="en-US"/>
        </a:p>
      </dgm:t>
    </dgm:pt>
    <dgm:pt modelId="{1B28B96A-2E01-0248-B619-8CD038A5A169}" type="sibTrans" cxnId="{E4753811-EE7A-E248-BAC0-E0972A25DA84}">
      <dgm:prSet/>
      <dgm:spPr/>
      <dgm:t>
        <a:bodyPr/>
        <a:lstStyle/>
        <a:p>
          <a:endParaRPr lang="en-US"/>
        </a:p>
      </dgm:t>
    </dgm:pt>
    <dgm:pt modelId="{CEDE4F30-3C8C-3B4A-953E-4080A2491433}">
      <dgm:prSet/>
      <dgm:spPr/>
      <dgm:t>
        <a:bodyPr/>
        <a:lstStyle/>
        <a:p>
          <a:pPr rtl="0"/>
          <a:endParaRPr lang="en-US" sz="1500" dirty="0"/>
        </a:p>
      </dgm:t>
    </dgm:pt>
    <dgm:pt modelId="{9C1979A6-A792-4C49-BF7B-67C22AD9D6F4}" type="parTrans" cxnId="{BE84DBB3-2008-3B4E-BE06-17C189967E68}">
      <dgm:prSet/>
      <dgm:spPr/>
      <dgm:t>
        <a:bodyPr/>
        <a:lstStyle/>
        <a:p>
          <a:endParaRPr lang="en-US"/>
        </a:p>
      </dgm:t>
    </dgm:pt>
    <dgm:pt modelId="{8466FE05-9BD0-6944-ACAC-287B0BCD148D}" type="sibTrans" cxnId="{BE84DBB3-2008-3B4E-BE06-17C189967E68}">
      <dgm:prSet/>
      <dgm:spPr/>
      <dgm:t>
        <a:bodyPr/>
        <a:lstStyle/>
        <a:p>
          <a:endParaRPr lang="en-US"/>
        </a:p>
      </dgm:t>
    </dgm:pt>
    <dgm:pt modelId="{F3E9DB87-2F18-B544-8C25-6952949CC361}">
      <dgm:prSet custT="1"/>
      <dgm:spPr/>
      <dgm:t>
        <a:bodyPr/>
        <a:lstStyle/>
        <a:p>
          <a:pPr rtl="0"/>
          <a:r>
            <a:rPr lang="en-US" sz="1900" dirty="0" smtClean="0"/>
            <a:t>The most effective way to approach someone about joining TSA is get to know them and their interests - then focus and share the aspects and programs that TSA has to offer them. </a:t>
          </a:r>
        </a:p>
      </dgm:t>
    </dgm:pt>
    <dgm:pt modelId="{F000D77D-793C-5646-ACC2-0B4CBF4E5909}" type="parTrans" cxnId="{DC9619AE-8992-084F-B43F-17AB7D15FCC1}">
      <dgm:prSet/>
      <dgm:spPr/>
      <dgm:t>
        <a:bodyPr/>
        <a:lstStyle/>
        <a:p>
          <a:endParaRPr lang="en-US"/>
        </a:p>
      </dgm:t>
    </dgm:pt>
    <dgm:pt modelId="{9F030CBF-7F17-DD44-BC6E-FD953BF15B40}" type="sibTrans" cxnId="{DC9619AE-8992-084F-B43F-17AB7D15FCC1}">
      <dgm:prSet/>
      <dgm:spPr/>
      <dgm:t>
        <a:bodyPr/>
        <a:lstStyle/>
        <a:p>
          <a:endParaRPr lang="en-US"/>
        </a:p>
      </dgm:t>
    </dgm:pt>
    <dgm:pt modelId="{33A56F1B-909D-2A4F-B615-52E2DFA01F92}">
      <dgm:prSet/>
      <dgm:spPr/>
      <dgm:t>
        <a:bodyPr/>
        <a:lstStyle/>
        <a:p>
          <a:pPr rtl="0"/>
          <a:r>
            <a:rPr lang="en-US" dirty="0" smtClean="0"/>
            <a:t>This toolkit is centered around the targeted recruiting approach</a:t>
          </a:r>
          <a:endParaRPr lang="en-US" dirty="0"/>
        </a:p>
      </dgm:t>
    </dgm:pt>
    <dgm:pt modelId="{3802D81B-1276-DE46-808E-8898CF35E0FD}" type="sibTrans" cxnId="{36B30FB5-9340-6E4C-8EC9-19288CFE9110}">
      <dgm:prSet/>
      <dgm:spPr/>
      <dgm:t>
        <a:bodyPr/>
        <a:lstStyle/>
        <a:p>
          <a:endParaRPr lang="en-US"/>
        </a:p>
      </dgm:t>
    </dgm:pt>
    <dgm:pt modelId="{2720869E-FED6-DD4F-8B17-12399C379E7C}" type="parTrans" cxnId="{36B30FB5-9340-6E4C-8EC9-19288CFE9110}">
      <dgm:prSet/>
      <dgm:spPr/>
      <dgm:t>
        <a:bodyPr/>
        <a:lstStyle/>
        <a:p>
          <a:endParaRPr lang="en-US"/>
        </a:p>
      </dgm:t>
    </dgm:pt>
    <dgm:pt modelId="{D33C6A90-652B-4441-8281-9DE05840023E}" type="pres">
      <dgm:prSet presAssocID="{7B7EF53A-B2E3-D543-B014-148B502CC728}" presName="linear" presStyleCnt="0">
        <dgm:presLayoutVars>
          <dgm:animLvl val="lvl"/>
          <dgm:resizeHandles val="exact"/>
        </dgm:presLayoutVars>
      </dgm:prSet>
      <dgm:spPr/>
      <dgm:t>
        <a:bodyPr/>
        <a:lstStyle/>
        <a:p>
          <a:endParaRPr lang="en-US"/>
        </a:p>
      </dgm:t>
    </dgm:pt>
    <dgm:pt modelId="{0E163AE1-FBDC-DC45-B26E-35839F3502C2}" type="pres">
      <dgm:prSet presAssocID="{33A56F1B-909D-2A4F-B615-52E2DFA01F92}" presName="parentText" presStyleLbl="node1" presStyleIdx="0" presStyleCnt="2" custScaleY="17941">
        <dgm:presLayoutVars>
          <dgm:chMax val="0"/>
          <dgm:bulletEnabled val="1"/>
        </dgm:presLayoutVars>
      </dgm:prSet>
      <dgm:spPr/>
      <dgm:t>
        <a:bodyPr/>
        <a:lstStyle/>
        <a:p>
          <a:endParaRPr lang="en-US"/>
        </a:p>
      </dgm:t>
    </dgm:pt>
    <dgm:pt modelId="{885DC85D-3669-8D4B-A9FB-AF5CCAB5A633}" type="pres">
      <dgm:prSet presAssocID="{33A56F1B-909D-2A4F-B615-52E2DFA01F92}" presName="childText" presStyleLbl="revTx" presStyleIdx="0" presStyleCnt="2">
        <dgm:presLayoutVars>
          <dgm:bulletEnabled val="1"/>
        </dgm:presLayoutVars>
      </dgm:prSet>
      <dgm:spPr/>
      <dgm:t>
        <a:bodyPr/>
        <a:lstStyle/>
        <a:p>
          <a:endParaRPr lang="en-US"/>
        </a:p>
      </dgm:t>
    </dgm:pt>
    <dgm:pt modelId="{4B49B66F-98A4-0F42-A07F-6BED9394A457}" type="pres">
      <dgm:prSet presAssocID="{BC2446E1-B522-1847-8168-CB9EFB79D99A}" presName="parentText" presStyleLbl="node1" presStyleIdx="1" presStyleCnt="2" custScaleY="39594" custLinFactNeighborX="897" custLinFactNeighborY="-30598">
        <dgm:presLayoutVars>
          <dgm:chMax val="0"/>
          <dgm:bulletEnabled val="1"/>
        </dgm:presLayoutVars>
      </dgm:prSet>
      <dgm:spPr/>
      <dgm:t>
        <a:bodyPr/>
        <a:lstStyle/>
        <a:p>
          <a:endParaRPr lang="en-US"/>
        </a:p>
      </dgm:t>
    </dgm:pt>
    <dgm:pt modelId="{51FD51F5-CEF7-1947-88D8-AF9198D70EFB}" type="pres">
      <dgm:prSet presAssocID="{BC2446E1-B522-1847-8168-CB9EFB79D99A}" presName="childText" presStyleLbl="revTx" presStyleIdx="1" presStyleCnt="2" custLinFactNeighborX="-37" custLinFactNeighborY="-4179">
        <dgm:presLayoutVars>
          <dgm:bulletEnabled val="1"/>
        </dgm:presLayoutVars>
      </dgm:prSet>
      <dgm:spPr/>
      <dgm:t>
        <a:bodyPr/>
        <a:lstStyle/>
        <a:p>
          <a:endParaRPr lang="en-US"/>
        </a:p>
      </dgm:t>
    </dgm:pt>
  </dgm:ptLst>
  <dgm:cxnLst>
    <dgm:cxn modelId="{E4753811-EE7A-E248-BAC0-E0972A25DA84}" srcId="{7B7EF53A-B2E3-D543-B014-148B502CC728}" destId="{BC2446E1-B522-1847-8168-CB9EFB79D99A}" srcOrd="1" destOrd="0" parTransId="{728201EF-39ED-674D-BC9B-C5F1D7D88B2E}" sibTransId="{1B28B96A-2E01-0248-B619-8CD038A5A169}"/>
    <dgm:cxn modelId="{F37C452B-CCEC-4537-A54D-AF2562197489}" type="presOf" srcId="{BC2446E1-B522-1847-8168-CB9EFB79D99A}" destId="{4B49B66F-98A4-0F42-A07F-6BED9394A457}" srcOrd="0" destOrd="0" presId="urn:microsoft.com/office/officeart/2005/8/layout/vList2"/>
    <dgm:cxn modelId="{194A18D2-2A8E-4C91-B8F9-D968373358AC}" type="presOf" srcId="{CEDE4F30-3C8C-3B4A-953E-4080A2491433}" destId="{885DC85D-3669-8D4B-A9FB-AF5CCAB5A633}" srcOrd="0" destOrd="2" presId="urn:microsoft.com/office/officeart/2005/8/layout/vList2"/>
    <dgm:cxn modelId="{36B30FB5-9340-6E4C-8EC9-19288CFE9110}" srcId="{7B7EF53A-B2E3-D543-B014-148B502CC728}" destId="{33A56F1B-909D-2A4F-B615-52E2DFA01F92}" srcOrd="0" destOrd="0" parTransId="{2720869E-FED6-DD4F-8B17-12399C379E7C}" sibTransId="{3802D81B-1276-DE46-808E-8898CF35E0FD}"/>
    <dgm:cxn modelId="{BE84DBB3-2008-3B4E-BE06-17C189967E68}" srcId="{33A56F1B-909D-2A4F-B615-52E2DFA01F92}" destId="{CEDE4F30-3C8C-3B4A-953E-4080A2491433}" srcOrd="2" destOrd="0" parTransId="{9C1979A6-A792-4C49-BF7B-67C22AD9D6F4}" sibTransId="{8466FE05-9BD0-6944-ACAC-287B0BCD148D}"/>
    <dgm:cxn modelId="{01819C9B-3B04-4739-83D3-D49C462156C2}" type="presOf" srcId="{F3E9DB87-2F18-B544-8C25-6952949CC361}" destId="{51FD51F5-CEF7-1947-88D8-AF9198D70EFB}" srcOrd="0" destOrd="0" presId="urn:microsoft.com/office/officeart/2005/8/layout/vList2"/>
    <dgm:cxn modelId="{3AB7BB75-D922-4BD5-AE1A-690AEF5AC6FB}" type="presOf" srcId="{33A56F1B-909D-2A4F-B615-52E2DFA01F92}" destId="{0E163AE1-FBDC-DC45-B26E-35839F3502C2}" srcOrd="0" destOrd="0" presId="urn:microsoft.com/office/officeart/2005/8/layout/vList2"/>
    <dgm:cxn modelId="{B91CF7F4-CD5A-44AA-9CFA-9F69E09F675C}" type="presOf" srcId="{A6DA8413-CE20-2543-A0EE-1AA0A4E5D8B0}" destId="{885DC85D-3669-8D4B-A9FB-AF5CCAB5A633}" srcOrd="0" destOrd="1" presId="urn:microsoft.com/office/officeart/2005/8/layout/vList2"/>
    <dgm:cxn modelId="{DC9619AE-8992-084F-B43F-17AB7D15FCC1}" srcId="{BC2446E1-B522-1847-8168-CB9EFB79D99A}" destId="{F3E9DB87-2F18-B544-8C25-6952949CC361}" srcOrd="0" destOrd="0" parTransId="{F000D77D-793C-5646-ACC2-0B4CBF4E5909}" sibTransId="{9F030CBF-7F17-DD44-BC6E-FD953BF15B40}"/>
    <dgm:cxn modelId="{65000C3F-46A9-4383-B6E4-AEF20473344D}" type="presOf" srcId="{7B7EF53A-B2E3-D543-B014-148B502CC728}" destId="{D33C6A90-652B-4441-8281-9DE05840023E}" srcOrd="0" destOrd="0" presId="urn:microsoft.com/office/officeart/2005/8/layout/vList2"/>
    <dgm:cxn modelId="{B8D103B6-6503-5941-A0A1-B36338EF1AD9}" srcId="{33A56F1B-909D-2A4F-B615-52E2DFA01F92}" destId="{A6DA8413-CE20-2543-A0EE-1AA0A4E5D8B0}" srcOrd="1" destOrd="0" parTransId="{028A13DB-F895-2F4E-8B46-BD3D0845AA70}" sibTransId="{48F2CBD5-2C65-2041-9C97-D80E9FFBF532}"/>
    <dgm:cxn modelId="{B7B3704E-BBBA-43C2-B850-5776786A75E5}" type="presOf" srcId="{797914A8-470C-F949-ABF8-B3115F7CF69E}" destId="{885DC85D-3669-8D4B-A9FB-AF5CCAB5A633}" srcOrd="0" destOrd="0" presId="urn:microsoft.com/office/officeart/2005/8/layout/vList2"/>
    <dgm:cxn modelId="{E1EA35EE-8C75-DA46-A6BE-F6F59070A9C2}" srcId="{33A56F1B-909D-2A4F-B615-52E2DFA01F92}" destId="{797914A8-470C-F949-ABF8-B3115F7CF69E}" srcOrd="0" destOrd="0" parTransId="{0D6B72A1-4EA5-3746-9420-84F4017C7724}" sibTransId="{D4360EC4-11A8-D24E-B202-247C7C94C6CF}"/>
    <dgm:cxn modelId="{752D5502-82FC-4554-BEB3-48743A560C20}" type="presParOf" srcId="{D33C6A90-652B-4441-8281-9DE05840023E}" destId="{0E163AE1-FBDC-DC45-B26E-35839F3502C2}" srcOrd="0" destOrd="0" presId="urn:microsoft.com/office/officeart/2005/8/layout/vList2"/>
    <dgm:cxn modelId="{26133EBF-BB16-4A7A-BA5E-F799D244D057}" type="presParOf" srcId="{D33C6A90-652B-4441-8281-9DE05840023E}" destId="{885DC85D-3669-8D4B-A9FB-AF5CCAB5A633}" srcOrd="1" destOrd="0" presId="urn:microsoft.com/office/officeart/2005/8/layout/vList2"/>
    <dgm:cxn modelId="{5EE1FC34-2052-43AA-A34D-354177118627}" type="presParOf" srcId="{D33C6A90-652B-4441-8281-9DE05840023E}" destId="{4B49B66F-98A4-0F42-A07F-6BED9394A457}" srcOrd="2" destOrd="0" presId="urn:microsoft.com/office/officeart/2005/8/layout/vList2"/>
    <dgm:cxn modelId="{8D0FD060-B36B-48A0-A725-2E5627B5AEF8}" type="presParOf" srcId="{D33C6A90-652B-4441-8281-9DE05840023E}" destId="{51FD51F5-CEF7-1947-88D8-AF9198D70EFB}"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4B3FE5B-D744-F944-87DF-2408BF4E396D}"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0531DD6D-C7BE-AC47-B2DB-A05E5056C605}">
      <dgm:prSet custT="1"/>
      <dgm:spPr/>
      <dgm:t>
        <a:bodyPr/>
        <a:lstStyle/>
        <a:p>
          <a:pPr rtl="0"/>
          <a:r>
            <a:rPr lang="en-US" sz="1800" dirty="0" smtClean="0"/>
            <a:t>5. Lead by example.</a:t>
          </a:r>
          <a:endParaRPr lang="en-US" sz="1800" dirty="0"/>
        </a:p>
      </dgm:t>
    </dgm:pt>
    <dgm:pt modelId="{AE57EA01-5195-0646-8451-DB65A722885B}" type="parTrans" cxnId="{798CA1F3-2A26-DE46-BEB3-19C580C30429}">
      <dgm:prSet/>
      <dgm:spPr/>
      <dgm:t>
        <a:bodyPr/>
        <a:lstStyle/>
        <a:p>
          <a:endParaRPr lang="en-US"/>
        </a:p>
      </dgm:t>
    </dgm:pt>
    <dgm:pt modelId="{B6F61798-B91F-4A47-8F8C-0BEC3A8B8786}" type="sibTrans" cxnId="{798CA1F3-2A26-DE46-BEB3-19C580C30429}">
      <dgm:prSet/>
      <dgm:spPr/>
      <dgm:t>
        <a:bodyPr/>
        <a:lstStyle/>
        <a:p>
          <a:endParaRPr lang="en-US"/>
        </a:p>
      </dgm:t>
    </dgm:pt>
    <dgm:pt modelId="{E896E656-DA44-4040-9AE7-1D3B02793F39}">
      <dgm:prSet custT="1"/>
      <dgm:spPr/>
      <dgm:t>
        <a:bodyPr/>
        <a:lstStyle/>
        <a:p>
          <a:pPr rtl="0"/>
          <a:r>
            <a:rPr lang="en-US" sz="1400" dirty="0" smtClean="0"/>
            <a:t>Don’t just simply tell others what to do. Be the embodiment of what you want your members to do and show them the way through example, not just words. </a:t>
          </a:r>
          <a:endParaRPr lang="en-US" sz="1400" dirty="0"/>
        </a:p>
      </dgm:t>
    </dgm:pt>
    <dgm:pt modelId="{D093FBF5-FDB9-3A4A-8FBA-A123FD8735EF}" type="parTrans" cxnId="{32FA4810-A613-4942-A6DF-3467FD0F5F15}">
      <dgm:prSet/>
      <dgm:spPr/>
      <dgm:t>
        <a:bodyPr/>
        <a:lstStyle/>
        <a:p>
          <a:endParaRPr lang="en-US"/>
        </a:p>
      </dgm:t>
    </dgm:pt>
    <dgm:pt modelId="{924E6F46-C80F-FC43-B341-A7628DF171B7}" type="sibTrans" cxnId="{32FA4810-A613-4942-A6DF-3467FD0F5F15}">
      <dgm:prSet/>
      <dgm:spPr/>
      <dgm:t>
        <a:bodyPr/>
        <a:lstStyle/>
        <a:p>
          <a:endParaRPr lang="en-US"/>
        </a:p>
      </dgm:t>
    </dgm:pt>
    <dgm:pt modelId="{387BEF3A-5D09-0E4D-8955-4A63BC9409FC}">
      <dgm:prSet custT="1"/>
      <dgm:spPr/>
      <dgm:t>
        <a:bodyPr/>
        <a:lstStyle/>
        <a:p>
          <a:pPr rtl="0"/>
          <a:r>
            <a:rPr lang="en-US" sz="1800" dirty="0" smtClean="0"/>
            <a:t>6. Share leadership.</a:t>
          </a:r>
          <a:endParaRPr lang="en-US" sz="1800" dirty="0"/>
        </a:p>
      </dgm:t>
    </dgm:pt>
    <dgm:pt modelId="{33815DB5-05FC-B842-A53A-A31C3EF43F5D}" type="parTrans" cxnId="{8B7ACC06-1923-2041-83DB-C8B17639270E}">
      <dgm:prSet/>
      <dgm:spPr/>
      <dgm:t>
        <a:bodyPr/>
        <a:lstStyle/>
        <a:p>
          <a:endParaRPr lang="en-US"/>
        </a:p>
      </dgm:t>
    </dgm:pt>
    <dgm:pt modelId="{8FDA49C7-CA5D-544D-A13C-540CCADA4195}" type="sibTrans" cxnId="{8B7ACC06-1923-2041-83DB-C8B17639270E}">
      <dgm:prSet/>
      <dgm:spPr/>
      <dgm:t>
        <a:bodyPr/>
        <a:lstStyle/>
        <a:p>
          <a:endParaRPr lang="en-US"/>
        </a:p>
      </dgm:t>
    </dgm:pt>
    <dgm:pt modelId="{3A5C0532-7214-3249-BF89-5AEA479A2A49}">
      <dgm:prSet custT="1"/>
      <dgm:spPr/>
      <dgm:t>
        <a:bodyPr/>
        <a:lstStyle/>
        <a:p>
          <a:pPr rtl="0"/>
          <a:r>
            <a:rPr lang="en-US" sz="1400" dirty="0" smtClean="0"/>
            <a:t>Inspire a shared vision among your members and empower others to act and take control of the organization as the situation may demand.   </a:t>
          </a:r>
          <a:endParaRPr lang="en-US" sz="1400" dirty="0"/>
        </a:p>
      </dgm:t>
    </dgm:pt>
    <dgm:pt modelId="{97578597-0ABE-F841-9F81-4861AA9B1A2C}" type="parTrans" cxnId="{A4389BEF-D88C-0143-8946-DB7CA5619FE0}">
      <dgm:prSet/>
      <dgm:spPr/>
      <dgm:t>
        <a:bodyPr/>
        <a:lstStyle/>
        <a:p>
          <a:endParaRPr lang="en-US"/>
        </a:p>
      </dgm:t>
    </dgm:pt>
    <dgm:pt modelId="{2F7FF6BD-D965-2B4A-8B0E-583030139773}" type="sibTrans" cxnId="{A4389BEF-D88C-0143-8946-DB7CA5619FE0}">
      <dgm:prSet/>
      <dgm:spPr/>
      <dgm:t>
        <a:bodyPr/>
        <a:lstStyle/>
        <a:p>
          <a:endParaRPr lang="en-US"/>
        </a:p>
      </dgm:t>
    </dgm:pt>
    <dgm:pt modelId="{43AB2EEF-E03B-4742-89ED-68658669E47D}">
      <dgm:prSet custT="1"/>
      <dgm:spPr/>
      <dgm:t>
        <a:bodyPr/>
        <a:lstStyle/>
        <a:p>
          <a:pPr rtl="0"/>
          <a:r>
            <a:rPr lang="en-US" sz="1800" dirty="0" smtClean="0"/>
            <a:t>7. Evaluate and share success. </a:t>
          </a:r>
          <a:endParaRPr lang="en-US" sz="1800" dirty="0"/>
        </a:p>
      </dgm:t>
    </dgm:pt>
    <dgm:pt modelId="{5F995642-440B-4344-B5EC-59B003F98008}" type="parTrans" cxnId="{E6E4AF31-C3F1-9E49-A3E2-C5F2163897A2}">
      <dgm:prSet/>
      <dgm:spPr/>
      <dgm:t>
        <a:bodyPr/>
        <a:lstStyle/>
        <a:p>
          <a:endParaRPr lang="en-US"/>
        </a:p>
      </dgm:t>
    </dgm:pt>
    <dgm:pt modelId="{F83FDBA4-EC28-974D-8CCE-9E90C027BD35}" type="sibTrans" cxnId="{E6E4AF31-C3F1-9E49-A3E2-C5F2163897A2}">
      <dgm:prSet/>
      <dgm:spPr/>
      <dgm:t>
        <a:bodyPr/>
        <a:lstStyle/>
        <a:p>
          <a:endParaRPr lang="en-US"/>
        </a:p>
      </dgm:t>
    </dgm:pt>
    <dgm:pt modelId="{72A7295A-4380-D240-A98A-274215FCC4D9}">
      <dgm:prSet custT="1"/>
      <dgm:spPr/>
      <dgm:t>
        <a:bodyPr/>
        <a:lstStyle/>
        <a:p>
          <a:pPr rtl="0"/>
          <a:r>
            <a:rPr lang="en-US" sz="1400" dirty="0" smtClean="0"/>
            <a:t>Effective leaders know that when the group succeeds, it’s not the work of an individual, but the collective efforts of the group. They showcase the success of the group and its members over their personal successes. </a:t>
          </a:r>
          <a:endParaRPr lang="en-US" sz="1400" dirty="0"/>
        </a:p>
      </dgm:t>
    </dgm:pt>
    <dgm:pt modelId="{D7CFF78E-A73F-D449-8632-1649F11C6655}" type="parTrans" cxnId="{8C3B6C61-BC7C-9D4F-A374-3607E36218B9}">
      <dgm:prSet/>
      <dgm:spPr/>
      <dgm:t>
        <a:bodyPr/>
        <a:lstStyle/>
        <a:p>
          <a:endParaRPr lang="en-US"/>
        </a:p>
      </dgm:t>
    </dgm:pt>
    <dgm:pt modelId="{098E4015-ED22-F342-BB63-2292400204F5}" type="sibTrans" cxnId="{8C3B6C61-BC7C-9D4F-A374-3607E36218B9}">
      <dgm:prSet/>
      <dgm:spPr/>
      <dgm:t>
        <a:bodyPr/>
        <a:lstStyle/>
        <a:p>
          <a:endParaRPr lang="en-US"/>
        </a:p>
      </dgm:t>
    </dgm:pt>
    <dgm:pt modelId="{9B7694C4-32E1-F944-AB8A-6B6B09AEA9E0}">
      <dgm:prSet custT="1"/>
      <dgm:spPr/>
      <dgm:t>
        <a:bodyPr/>
        <a:lstStyle/>
        <a:p>
          <a:pPr rtl="0"/>
          <a:r>
            <a:rPr lang="en-US" sz="2800" dirty="0" smtClean="0"/>
            <a:t>More Leadership Practices </a:t>
          </a:r>
        </a:p>
        <a:p>
          <a:pPr rtl="0"/>
          <a:r>
            <a:rPr lang="en-US" sz="2800" dirty="0" smtClean="0"/>
            <a:t>(continued from previous slide)</a:t>
          </a:r>
          <a:endParaRPr lang="en-US" sz="2800" dirty="0"/>
        </a:p>
      </dgm:t>
    </dgm:pt>
    <dgm:pt modelId="{419EFFD9-1C2A-DC4E-A12C-CCB34945E681}" type="parTrans" cxnId="{5C23F413-72A0-594D-A9E1-3D4A3397928B}">
      <dgm:prSet/>
      <dgm:spPr/>
      <dgm:t>
        <a:bodyPr/>
        <a:lstStyle/>
        <a:p>
          <a:endParaRPr lang="en-US"/>
        </a:p>
      </dgm:t>
    </dgm:pt>
    <dgm:pt modelId="{755DBF04-F51E-C24D-BBA8-9D4164C810DB}" type="sibTrans" cxnId="{5C23F413-72A0-594D-A9E1-3D4A3397928B}">
      <dgm:prSet/>
      <dgm:spPr/>
      <dgm:t>
        <a:bodyPr/>
        <a:lstStyle/>
        <a:p>
          <a:endParaRPr lang="en-US"/>
        </a:p>
      </dgm:t>
    </dgm:pt>
    <dgm:pt modelId="{CC8CA699-ACC0-1247-8ADF-A0B860457AAD}" type="pres">
      <dgm:prSet presAssocID="{44B3FE5B-D744-F944-87DF-2408BF4E396D}" presName="theList" presStyleCnt="0">
        <dgm:presLayoutVars>
          <dgm:dir/>
          <dgm:animLvl val="lvl"/>
          <dgm:resizeHandles val="exact"/>
        </dgm:presLayoutVars>
      </dgm:prSet>
      <dgm:spPr/>
      <dgm:t>
        <a:bodyPr/>
        <a:lstStyle/>
        <a:p>
          <a:endParaRPr lang="en-US"/>
        </a:p>
      </dgm:t>
    </dgm:pt>
    <dgm:pt modelId="{19D0D0E3-4419-D241-9A08-5C2F4C6CB367}" type="pres">
      <dgm:prSet presAssocID="{9B7694C4-32E1-F944-AB8A-6B6B09AEA9E0}" presName="compNode" presStyleCnt="0"/>
      <dgm:spPr/>
    </dgm:pt>
    <dgm:pt modelId="{7A767D29-8F2B-3649-B0B7-E9BC92F9C5F9}" type="pres">
      <dgm:prSet presAssocID="{9B7694C4-32E1-F944-AB8A-6B6B09AEA9E0}" presName="aNode" presStyleLbl="bgShp" presStyleIdx="0" presStyleCnt="1"/>
      <dgm:spPr/>
      <dgm:t>
        <a:bodyPr/>
        <a:lstStyle/>
        <a:p>
          <a:endParaRPr lang="en-US"/>
        </a:p>
      </dgm:t>
    </dgm:pt>
    <dgm:pt modelId="{C68BEB0C-285E-944B-8A57-1DC739189FD0}" type="pres">
      <dgm:prSet presAssocID="{9B7694C4-32E1-F944-AB8A-6B6B09AEA9E0}" presName="textNode" presStyleLbl="bgShp" presStyleIdx="0" presStyleCnt="1"/>
      <dgm:spPr/>
      <dgm:t>
        <a:bodyPr/>
        <a:lstStyle/>
        <a:p>
          <a:endParaRPr lang="en-US"/>
        </a:p>
      </dgm:t>
    </dgm:pt>
    <dgm:pt modelId="{D3C3F08F-4B28-1546-ACFE-88A87C7524BE}" type="pres">
      <dgm:prSet presAssocID="{9B7694C4-32E1-F944-AB8A-6B6B09AEA9E0}" presName="compChildNode" presStyleCnt="0"/>
      <dgm:spPr/>
    </dgm:pt>
    <dgm:pt modelId="{EE52D9D7-B41D-0E49-995D-6EE513BFD4E7}" type="pres">
      <dgm:prSet presAssocID="{9B7694C4-32E1-F944-AB8A-6B6B09AEA9E0}" presName="theInnerList" presStyleCnt="0"/>
      <dgm:spPr/>
    </dgm:pt>
    <dgm:pt modelId="{D9C167FB-DF34-AF47-A8D4-4382B737CD02}" type="pres">
      <dgm:prSet presAssocID="{0531DD6D-C7BE-AC47-B2DB-A05E5056C605}" presName="childNode" presStyleLbl="node1" presStyleIdx="0" presStyleCnt="3" custScaleY="157823">
        <dgm:presLayoutVars>
          <dgm:bulletEnabled val="1"/>
        </dgm:presLayoutVars>
      </dgm:prSet>
      <dgm:spPr/>
      <dgm:t>
        <a:bodyPr/>
        <a:lstStyle/>
        <a:p>
          <a:endParaRPr lang="en-US"/>
        </a:p>
      </dgm:t>
    </dgm:pt>
    <dgm:pt modelId="{3C828628-4691-5041-87A0-B1011245D3AF}" type="pres">
      <dgm:prSet presAssocID="{0531DD6D-C7BE-AC47-B2DB-A05E5056C605}" presName="aSpace2" presStyleCnt="0"/>
      <dgm:spPr/>
    </dgm:pt>
    <dgm:pt modelId="{0FA29FD9-ACBE-1A40-800C-46328E253A0F}" type="pres">
      <dgm:prSet presAssocID="{387BEF3A-5D09-0E4D-8955-4A63BC9409FC}" presName="childNode" presStyleLbl="node1" presStyleIdx="1" presStyleCnt="3" custScaleY="157054">
        <dgm:presLayoutVars>
          <dgm:bulletEnabled val="1"/>
        </dgm:presLayoutVars>
      </dgm:prSet>
      <dgm:spPr/>
      <dgm:t>
        <a:bodyPr/>
        <a:lstStyle/>
        <a:p>
          <a:endParaRPr lang="en-US"/>
        </a:p>
      </dgm:t>
    </dgm:pt>
    <dgm:pt modelId="{E5029F0A-68F5-7442-B2D8-DDEF8EBF139B}" type="pres">
      <dgm:prSet presAssocID="{387BEF3A-5D09-0E4D-8955-4A63BC9409FC}" presName="aSpace2" presStyleCnt="0"/>
      <dgm:spPr/>
    </dgm:pt>
    <dgm:pt modelId="{3B977EFD-13B2-BA4B-A574-BDB215924B19}" type="pres">
      <dgm:prSet presAssocID="{43AB2EEF-E03B-4742-89ED-68658669E47D}" presName="childNode" presStyleLbl="node1" presStyleIdx="2" presStyleCnt="3" custScaleY="148170">
        <dgm:presLayoutVars>
          <dgm:bulletEnabled val="1"/>
        </dgm:presLayoutVars>
      </dgm:prSet>
      <dgm:spPr/>
      <dgm:t>
        <a:bodyPr/>
        <a:lstStyle/>
        <a:p>
          <a:endParaRPr lang="en-US"/>
        </a:p>
      </dgm:t>
    </dgm:pt>
  </dgm:ptLst>
  <dgm:cxnLst>
    <dgm:cxn modelId="{A4389BEF-D88C-0143-8946-DB7CA5619FE0}" srcId="{387BEF3A-5D09-0E4D-8955-4A63BC9409FC}" destId="{3A5C0532-7214-3249-BF89-5AEA479A2A49}" srcOrd="0" destOrd="0" parTransId="{97578597-0ABE-F841-9F81-4861AA9B1A2C}" sibTransId="{2F7FF6BD-D965-2B4A-8B0E-583030139773}"/>
    <dgm:cxn modelId="{8B7ACC06-1923-2041-83DB-C8B17639270E}" srcId="{9B7694C4-32E1-F944-AB8A-6B6B09AEA9E0}" destId="{387BEF3A-5D09-0E4D-8955-4A63BC9409FC}" srcOrd="1" destOrd="0" parTransId="{33815DB5-05FC-B842-A53A-A31C3EF43F5D}" sibTransId="{8FDA49C7-CA5D-544D-A13C-540CCADA4195}"/>
    <dgm:cxn modelId="{5C23F413-72A0-594D-A9E1-3D4A3397928B}" srcId="{44B3FE5B-D744-F944-87DF-2408BF4E396D}" destId="{9B7694C4-32E1-F944-AB8A-6B6B09AEA9E0}" srcOrd="0" destOrd="0" parTransId="{419EFFD9-1C2A-DC4E-A12C-CCB34945E681}" sibTransId="{755DBF04-F51E-C24D-BBA8-9D4164C810DB}"/>
    <dgm:cxn modelId="{2393CE76-4A02-4837-946A-3D161B2D802D}" type="presOf" srcId="{3A5C0532-7214-3249-BF89-5AEA479A2A49}" destId="{0FA29FD9-ACBE-1A40-800C-46328E253A0F}" srcOrd="0" destOrd="1" presId="urn:microsoft.com/office/officeart/2005/8/layout/lProcess2"/>
    <dgm:cxn modelId="{E6E4AF31-C3F1-9E49-A3E2-C5F2163897A2}" srcId="{9B7694C4-32E1-F944-AB8A-6B6B09AEA9E0}" destId="{43AB2EEF-E03B-4742-89ED-68658669E47D}" srcOrd="2" destOrd="0" parTransId="{5F995642-440B-4344-B5EC-59B003F98008}" sibTransId="{F83FDBA4-EC28-974D-8CCE-9E90C027BD35}"/>
    <dgm:cxn modelId="{C584350C-54ED-4EAC-A9C0-B2EAB1BF5FC2}" type="presOf" srcId="{9B7694C4-32E1-F944-AB8A-6B6B09AEA9E0}" destId="{7A767D29-8F2B-3649-B0B7-E9BC92F9C5F9}" srcOrd="0" destOrd="0" presId="urn:microsoft.com/office/officeart/2005/8/layout/lProcess2"/>
    <dgm:cxn modelId="{E8B9DB9E-56FB-4822-AF37-5BE45BB83B1A}" type="presOf" srcId="{387BEF3A-5D09-0E4D-8955-4A63BC9409FC}" destId="{0FA29FD9-ACBE-1A40-800C-46328E253A0F}" srcOrd="0" destOrd="0" presId="urn:microsoft.com/office/officeart/2005/8/layout/lProcess2"/>
    <dgm:cxn modelId="{01C60671-92A1-4837-B1C0-3BEFD5E6208D}" type="presOf" srcId="{9B7694C4-32E1-F944-AB8A-6B6B09AEA9E0}" destId="{C68BEB0C-285E-944B-8A57-1DC739189FD0}" srcOrd="1" destOrd="0" presId="urn:microsoft.com/office/officeart/2005/8/layout/lProcess2"/>
    <dgm:cxn modelId="{8C3B6C61-BC7C-9D4F-A374-3607E36218B9}" srcId="{43AB2EEF-E03B-4742-89ED-68658669E47D}" destId="{72A7295A-4380-D240-A98A-274215FCC4D9}" srcOrd="0" destOrd="0" parTransId="{D7CFF78E-A73F-D449-8632-1649F11C6655}" sibTransId="{098E4015-ED22-F342-BB63-2292400204F5}"/>
    <dgm:cxn modelId="{798CA1F3-2A26-DE46-BEB3-19C580C30429}" srcId="{9B7694C4-32E1-F944-AB8A-6B6B09AEA9E0}" destId="{0531DD6D-C7BE-AC47-B2DB-A05E5056C605}" srcOrd="0" destOrd="0" parTransId="{AE57EA01-5195-0646-8451-DB65A722885B}" sibTransId="{B6F61798-B91F-4A47-8F8C-0BEC3A8B8786}"/>
    <dgm:cxn modelId="{E8FB82C8-36E4-477B-BE05-FC45988E3399}" type="presOf" srcId="{0531DD6D-C7BE-AC47-B2DB-A05E5056C605}" destId="{D9C167FB-DF34-AF47-A8D4-4382B737CD02}" srcOrd="0" destOrd="0" presId="urn:microsoft.com/office/officeart/2005/8/layout/lProcess2"/>
    <dgm:cxn modelId="{0B482E10-5CE1-49FE-8DD9-0FAE72219E59}" type="presOf" srcId="{E896E656-DA44-4040-9AE7-1D3B02793F39}" destId="{D9C167FB-DF34-AF47-A8D4-4382B737CD02}" srcOrd="0" destOrd="1" presId="urn:microsoft.com/office/officeart/2005/8/layout/lProcess2"/>
    <dgm:cxn modelId="{D607A199-79BF-43A0-9105-705374BA0C0D}" type="presOf" srcId="{72A7295A-4380-D240-A98A-274215FCC4D9}" destId="{3B977EFD-13B2-BA4B-A574-BDB215924B19}" srcOrd="0" destOrd="1" presId="urn:microsoft.com/office/officeart/2005/8/layout/lProcess2"/>
    <dgm:cxn modelId="{5CB9AC7A-A5D7-4FE6-BAC9-97D75909E14A}" type="presOf" srcId="{43AB2EEF-E03B-4742-89ED-68658669E47D}" destId="{3B977EFD-13B2-BA4B-A574-BDB215924B19}" srcOrd="0" destOrd="0" presId="urn:microsoft.com/office/officeart/2005/8/layout/lProcess2"/>
    <dgm:cxn modelId="{F6B742A2-D384-4D2C-AE0A-EBECBB1E3E9A}" type="presOf" srcId="{44B3FE5B-D744-F944-87DF-2408BF4E396D}" destId="{CC8CA699-ACC0-1247-8ADF-A0B860457AAD}" srcOrd="0" destOrd="0" presId="urn:microsoft.com/office/officeart/2005/8/layout/lProcess2"/>
    <dgm:cxn modelId="{32FA4810-A613-4942-A6DF-3467FD0F5F15}" srcId="{0531DD6D-C7BE-AC47-B2DB-A05E5056C605}" destId="{E896E656-DA44-4040-9AE7-1D3B02793F39}" srcOrd="0" destOrd="0" parTransId="{D093FBF5-FDB9-3A4A-8FBA-A123FD8735EF}" sibTransId="{924E6F46-C80F-FC43-B341-A7628DF171B7}"/>
    <dgm:cxn modelId="{2AE29D6C-509A-4CB0-8F92-DEE503706EF8}" type="presParOf" srcId="{CC8CA699-ACC0-1247-8ADF-A0B860457AAD}" destId="{19D0D0E3-4419-D241-9A08-5C2F4C6CB367}" srcOrd="0" destOrd="0" presId="urn:microsoft.com/office/officeart/2005/8/layout/lProcess2"/>
    <dgm:cxn modelId="{5C4CD31A-D3FB-4265-BA6D-72B970B5F6F8}" type="presParOf" srcId="{19D0D0E3-4419-D241-9A08-5C2F4C6CB367}" destId="{7A767D29-8F2B-3649-B0B7-E9BC92F9C5F9}" srcOrd="0" destOrd="0" presId="urn:microsoft.com/office/officeart/2005/8/layout/lProcess2"/>
    <dgm:cxn modelId="{E1CDE09B-0DF8-4918-AF03-7633AE678E3F}" type="presParOf" srcId="{19D0D0E3-4419-D241-9A08-5C2F4C6CB367}" destId="{C68BEB0C-285E-944B-8A57-1DC739189FD0}" srcOrd="1" destOrd="0" presId="urn:microsoft.com/office/officeart/2005/8/layout/lProcess2"/>
    <dgm:cxn modelId="{8C85F336-2235-4525-B1C3-E4879D8CDBE1}" type="presParOf" srcId="{19D0D0E3-4419-D241-9A08-5C2F4C6CB367}" destId="{D3C3F08F-4B28-1546-ACFE-88A87C7524BE}" srcOrd="2" destOrd="0" presId="urn:microsoft.com/office/officeart/2005/8/layout/lProcess2"/>
    <dgm:cxn modelId="{C64DEE6A-4331-46D0-A101-281C1D3ACDAD}" type="presParOf" srcId="{D3C3F08F-4B28-1546-ACFE-88A87C7524BE}" destId="{EE52D9D7-B41D-0E49-995D-6EE513BFD4E7}" srcOrd="0" destOrd="0" presId="urn:microsoft.com/office/officeart/2005/8/layout/lProcess2"/>
    <dgm:cxn modelId="{F774137B-BC8B-4C8A-8A76-2799DA283CE3}" type="presParOf" srcId="{EE52D9D7-B41D-0E49-995D-6EE513BFD4E7}" destId="{D9C167FB-DF34-AF47-A8D4-4382B737CD02}" srcOrd="0" destOrd="0" presId="urn:microsoft.com/office/officeart/2005/8/layout/lProcess2"/>
    <dgm:cxn modelId="{2EE24AA0-7726-4E7B-A5A4-38FE4580D246}" type="presParOf" srcId="{EE52D9D7-B41D-0E49-995D-6EE513BFD4E7}" destId="{3C828628-4691-5041-87A0-B1011245D3AF}" srcOrd="1" destOrd="0" presId="urn:microsoft.com/office/officeart/2005/8/layout/lProcess2"/>
    <dgm:cxn modelId="{FB092010-C73F-4BE4-9D45-6B887C8A9399}" type="presParOf" srcId="{EE52D9D7-B41D-0E49-995D-6EE513BFD4E7}" destId="{0FA29FD9-ACBE-1A40-800C-46328E253A0F}" srcOrd="2" destOrd="0" presId="urn:microsoft.com/office/officeart/2005/8/layout/lProcess2"/>
    <dgm:cxn modelId="{E98D30F1-875A-4A77-AA2D-13E02918E469}" type="presParOf" srcId="{EE52D9D7-B41D-0E49-995D-6EE513BFD4E7}" destId="{E5029F0A-68F5-7442-B2D8-DDEF8EBF139B}" srcOrd="3" destOrd="0" presId="urn:microsoft.com/office/officeart/2005/8/layout/lProcess2"/>
    <dgm:cxn modelId="{878F1445-393D-4625-926E-890AC4885936}" type="presParOf" srcId="{EE52D9D7-B41D-0E49-995D-6EE513BFD4E7}" destId="{3B977EFD-13B2-BA4B-A574-BDB215924B19}"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6598FB0-D846-9E42-9D7B-FC11C259DE73}" type="doc">
      <dgm:prSet loTypeId="urn:microsoft.com/office/officeart/2005/8/layout/vList5" loCatId="" qsTypeId="urn:microsoft.com/office/officeart/2005/8/quickstyle/simple4" qsCatId="simple" csTypeId="urn:microsoft.com/office/officeart/2005/8/colors/accent1_2" csCatId="accent1" phldr="1"/>
      <dgm:spPr/>
      <dgm:t>
        <a:bodyPr/>
        <a:lstStyle/>
        <a:p>
          <a:endParaRPr lang="en-US"/>
        </a:p>
      </dgm:t>
    </dgm:pt>
    <dgm:pt modelId="{A55E2A90-8786-594A-B53F-6503C3708DAF}">
      <dgm:prSet/>
      <dgm:spPr/>
      <dgm:t>
        <a:bodyPr/>
        <a:lstStyle/>
        <a:p>
          <a:pPr rtl="0"/>
          <a:r>
            <a:rPr lang="en-US" dirty="0" smtClean="0"/>
            <a:t>Ask chapter officers or veteran members to bring drinks and snacks to your meetings. </a:t>
          </a:r>
          <a:endParaRPr lang="en-US" dirty="0"/>
        </a:p>
      </dgm:t>
    </dgm:pt>
    <dgm:pt modelId="{7D6897A9-E6CF-7F47-BCC4-C479A00400B6}" type="parTrans" cxnId="{F6D5DC05-F4AE-BF4F-A61E-748B05AF37BB}">
      <dgm:prSet/>
      <dgm:spPr/>
      <dgm:t>
        <a:bodyPr/>
        <a:lstStyle/>
        <a:p>
          <a:endParaRPr lang="en-US"/>
        </a:p>
      </dgm:t>
    </dgm:pt>
    <dgm:pt modelId="{8A2F4CC4-C29B-124E-B2CA-4562C2791A1E}" type="sibTrans" cxnId="{F6D5DC05-F4AE-BF4F-A61E-748B05AF37BB}">
      <dgm:prSet/>
      <dgm:spPr/>
      <dgm:t>
        <a:bodyPr/>
        <a:lstStyle/>
        <a:p>
          <a:endParaRPr lang="en-US"/>
        </a:p>
      </dgm:t>
    </dgm:pt>
    <dgm:pt modelId="{AEFC5553-143C-DA4A-B5C1-2ADEF373744C}">
      <dgm:prSet/>
      <dgm:spPr/>
      <dgm:t>
        <a:bodyPr/>
        <a:lstStyle/>
        <a:p>
          <a:pPr rtl="0"/>
          <a:r>
            <a:rPr lang="en-US" smtClean="0"/>
            <a:t>If potential members know that there are going to be snacks, they will come. Once you have interested people at your meetings, you can use that opportunity to introduce them to TSA!</a:t>
          </a:r>
          <a:endParaRPr lang="en-US"/>
        </a:p>
      </dgm:t>
    </dgm:pt>
    <dgm:pt modelId="{AF664B6B-394F-6F4B-874F-8175C5D63379}" type="parTrans" cxnId="{12EB3A41-6863-7E40-A98B-A90E29B45B24}">
      <dgm:prSet/>
      <dgm:spPr/>
      <dgm:t>
        <a:bodyPr/>
        <a:lstStyle/>
        <a:p>
          <a:endParaRPr lang="en-US"/>
        </a:p>
      </dgm:t>
    </dgm:pt>
    <dgm:pt modelId="{A63A31D7-869E-7245-962F-938410F035BB}" type="sibTrans" cxnId="{12EB3A41-6863-7E40-A98B-A90E29B45B24}">
      <dgm:prSet/>
      <dgm:spPr/>
      <dgm:t>
        <a:bodyPr/>
        <a:lstStyle/>
        <a:p>
          <a:endParaRPr lang="en-US"/>
        </a:p>
      </dgm:t>
    </dgm:pt>
    <dgm:pt modelId="{A07579A9-0757-DC42-809E-C6F7A7F35771}">
      <dgm:prSet/>
      <dgm:spPr/>
      <dgm:t>
        <a:bodyPr/>
        <a:lstStyle/>
        <a:p>
          <a:pPr rtl="0"/>
          <a:r>
            <a:rPr lang="en-US" smtClean="0"/>
            <a:t>Start meetings off with a team-building activity or icebreaker. </a:t>
          </a:r>
          <a:endParaRPr lang="en-US"/>
        </a:p>
      </dgm:t>
    </dgm:pt>
    <dgm:pt modelId="{8D77B4E2-21E9-7448-99A6-4002072CEBF3}" type="parTrans" cxnId="{886AF411-9520-A043-92FA-F82DE9132E15}">
      <dgm:prSet/>
      <dgm:spPr/>
      <dgm:t>
        <a:bodyPr/>
        <a:lstStyle/>
        <a:p>
          <a:endParaRPr lang="en-US"/>
        </a:p>
      </dgm:t>
    </dgm:pt>
    <dgm:pt modelId="{5FDE60CA-EBBF-E649-8D68-D31CFD3C4DBB}" type="sibTrans" cxnId="{886AF411-9520-A043-92FA-F82DE9132E15}">
      <dgm:prSet/>
      <dgm:spPr/>
      <dgm:t>
        <a:bodyPr/>
        <a:lstStyle/>
        <a:p>
          <a:endParaRPr lang="en-US"/>
        </a:p>
      </dgm:t>
    </dgm:pt>
    <dgm:pt modelId="{5FDD9839-F7C5-314D-A41E-03C774D64708}">
      <dgm:prSet/>
      <dgm:spPr/>
      <dgm:t>
        <a:bodyPr/>
        <a:lstStyle/>
        <a:p>
          <a:pPr rtl="0"/>
          <a:r>
            <a:rPr lang="en-US" smtClean="0"/>
            <a:t>The activity serves to get everyone awake and energized. If you do not know any icebreakers or leadership games, the Total TSA CD has lots of great ideas for you to use! </a:t>
          </a:r>
          <a:endParaRPr lang="en-US"/>
        </a:p>
      </dgm:t>
    </dgm:pt>
    <dgm:pt modelId="{7C9B5A1C-6D29-F44F-949C-EB91583F96B9}" type="parTrans" cxnId="{A1E09D6C-DEC6-3546-80FD-77780A63EA86}">
      <dgm:prSet/>
      <dgm:spPr/>
      <dgm:t>
        <a:bodyPr/>
        <a:lstStyle/>
        <a:p>
          <a:endParaRPr lang="en-US"/>
        </a:p>
      </dgm:t>
    </dgm:pt>
    <dgm:pt modelId="{BBE42690-F1ED-C44C-804E-E88F1A184214}" type="sibTrans" cxnId="{A1E09D6C-DEC6-3546-80FD-77780A63EA86}">
      <dgm:prSet/>
      <dgm:spPr/>
      <dgm:t>
        <a:bodyPr/>
        <a:lstStyle/>
        <a:p>
          <a:endParaRPr lang="en-US"/>
        </a:p>
      </dgm:t>
    </dgm:pt>
    <dgm:pt modelId="{A6DDEC44-7E81-4B47-8150-068B91DD3941}">
      <dgm:prSet/>
      <dgm:spPr/>
      <dgm:t>
        <a:bodyPr/>
        <a:lstStyle/>
        <a:p>
          <a:pPr rtl="0"/>
          <a:r>
            <a:rPr lang="en-US" dirty="0" smtClean="0"/>
            <a:t>Introduce competitive events early! Have students  sign up for events they think are interesting. </a:t>
          </a:r>
          <a:endParaRPr lang="en-US" dirty="0"/>
        </a:p>
      </dgm:t>
    </dgm:pt>
    <dgm:pt modelId="{014A5268-6207-924A-887A-F6D5609426A7}" type="parTrans" cxnId="{17058E92-5E88-E041-AE9F-E72E4B370986}">
      <dgm:prSet/>
      <dgm:spPr/>
      <dgm:t>
        <a:bodyPr/>
        <a:lstStyle/>
        <a:p>
          <a:endParaRPr lang="en-US"/>
        </a:p>
      </dgm:t>
    </dgm:pt>
    <dgm:pt modelId="{9A561E2E-26E2-BE4C-AD7A-5E9D694A7C92}" type="sibTrans" cxnId="{17058E92-5E88-E041-AE9F-E72E4B370986}">
      <dgm:prSet/>
      <dgm:spPr/>
      <dgm:t>
        <a:bodyPr/>
        <a:lstStyle/>
        <a:p>
          <a:endParaRPr lang="en-US"/>
        </a:p>
      </dgm:t>
    </dgm:pt>
    <dgm:pt modelId="{C03155FC-5ED9-A84F-9F5A-008504780E87}">
      <dgm:prSet/>
      <dgm:spPr/>
      <dgm:t>
        <a:bodyPr/>
        <a:lstStyle/>
        <a:p>
          <a:pPr rtl="0"/>
          <a:r>
            <a:rPr lang="en-US" dirty="0" smtClean="0"/>
            <a:t>Make sure you keep event projects from the previous year so that members can have a visual example of what they are competing in.</a:t>
          </a:r>
          <a:endParaRPr lang="en-US" dirty="0"/>
        </a:p>
      </dgm:t>
    </dgm:pt>
    <dgm:pt modelId="{FB1E4EAE-45F3-AC4C-ADFA-947AD9FCFE41}" type="parTrans" cxnId="{A7FCF00F-EA07-1946-A1FB-D0AF300540B1}">
      <dgm:prSet/>
      <dgm:spPr/>
      <dgm:t>
        <a:bodyPr/>
        <a:lstStyle/>
        <a:p>
          <a:endParaRPr lang="en-US"/>
        </a:p>
      </dgm:t>
    </dgm:pt>
    <dgm:pt modelId="{63C433E1-C105-434F-832D-760310705BB8}" type="sibTrans" cxnId="{A7FCF00F-EA07-1946-A1FB-D0AF300540B1}">
      <dgm:prSet/>
      <dgm:spPr/>
      <dgm:t>
        <a:bodyPr/>
        <a:lstStyle/>
        <a:p>
          <a:endParaRPr lang="en-US"/>
        </a:p>
      </dgm:t>
    </dgm:pt>
    <dgm:pt modelId="{8291B3FC-D726-4540-8E3B-9FB48EED4617}">
      <dgm:prSet/>
      <dgm:spPr/>
      <dgm:t>
        <a:bodyPr/>
        <a:lstStyle/>
        <a:p>
          <a:pPr rtl="0"/>
          <a:r>
            <a:rPr lang="en-US" dirty="0" smtClean="0"/>
            <a:t>This will hopefully motivate them to be active in your chapter right off the bat!</a:t>
          </a:r>
          <a:endParaRPr lang="en-US" dirty="0"/>
        </a:p>
      </dgm:t>
    </dgm:pt>
    <dgm:pt modelId="{7F22DF79-1E86-904D-AA2A-A4FBD94BC524}" type="parTrans" cxnId="{E18C0524-6947-C14E-851F-59F3B455083D}">
      <dgm:prSet/>
      <dgm:spPr/>
      <dgm:t>
        <a:bodyPr/>
        <a:lstStyle/>
        <a:p>
          <a:endParaRPr lang="en-US"/>
        </a:p>
      </dgm:t>
    </dgm:pt>
    <dgm:pt modelId="{BAA1A6F6-896F-D044-B16C-E6B77F046D54}" type="sibTrans" cxnId="{E18C0524-6947-C14E-851F-59F3B455083D}">
      <dgm:prSet/>
      <dgm:spPr/>
      <dgm:t>
        <a:bodyPr/>
        <a:lstStyle/>
        <a:p>
          <a:endParaRPr lang="en-US"/>
        </a:p>
      </dgm:t>
    </dgm:pt>
    <dgm:pt modelId="{4E7F4380-D652-8045-9D81-EDE3B9DA07F5}" type="pres">
      <dgm:prSet presAssocID="{46598FB0-D846-9E42-9D7B-FC11C259DE73}" presName="Name0" presStyleCnt="0">
        <dgm:presLayoutVars>
          <dgm:dir/>
          <dgm:animLvl val="lvl"/>
          <dgm:resizeHandles val="exact"/>
        </dgm:presLayoutVars>
      </dgm:prSet>
      <dgm:spPr/>
      <dgm:t>
        <a:bodyPr/>
        <a:lstStyle/>
        <a:p>
          <a:endParaRPr lang="en-US"/>
        </a:p>
      </dgm:t>
    </dgm:pt>
    <dgm:pt modelId="{8DC11564-F8AC-504D-8858-75310DACC3EF}" type="pres">
      <dgm:prSet presAssocID="{A55E2A90-8786-594A-B53F-6503C3708DAF}" presName="linNode" presStyleCnt="0"/>
      <dgm:spPr/>
    </dgm:pt>
    <dgm:pt modelId="{91C0FA26-ADB2-8A49-88CE-FF55ADC53BF2}" type="pres">
      <dgm:prSet presAssocID="{A55E2A90-8786-594A-B53F-6503C3708DAF}" presName="parentText" presStyleLbl="node1" presStyleIdx="0" presStyleCnt="3">
        <dgm:presLayoutVars>
          <dgm:chMax val="1"/>
          <dgm:bulletEnabled val="1"/>
        </dgm:presLayoutVars>
      </dgm:prSet>
      <dgm:spPr/>
      <dgm:t>
        <a:bodyPr/>
        <a:lstStyle/>
        <a:p>
          <a:endParaRPr lang="en-US"/>
        </a:p>
      </dgm:t>
    </dgm:pt>
    <dgm:pt modelId="{5948034C-08EF-B941-8937-02817DC58925}" type="pres">
      <dgm:prSet presAssocID="{A55E2A90-8786-594A-B53F-6503C3708DAF}" presName="descendantText" presStyleLbl="alignAccFollowNode1" presStyleIdx="0" presStyleCnt="3">
        <dgm:presLayoutVars>
          <dgm:bulletEnabled val="1"/>
        </dgm:presLayoutVars>
      </dgm:prSet>
      <dgm:spPr/>
      <dgm:t>
        <a:bodyPr/>
        <a:lstStyle/>
        <a:p>
          <a:endParaRPr lang="en-US"/>
        </a:p>
      </dgm:t>
    </dgm:pt>
    <dgm:pt modelId="{350C515B-689B-2B4F-89CE-382D4B68A0E1}" type="pres">
      <dgm:prSet presAssocID="{8A2F4CC4-C29B-124E-B2CA-4562C2791A1E}" presName="sp" presStyleCnt="0"/>
      <dgm:spPr/>
    </dgm:pt>
    <dgm:pt modelId="{F9848357-B6EA-154C-B49F-4F6C5959CBF4}" type="pres">
      <dgm:prSet presAssocID="{A07579A9-0757-DC42-809E-C6F7A7F35771}" presName="linNode" presStyleCnt="0"/>
      <dgm:spPr/>
    </dgm:pt>
    <dgm:pt modelId="{74D22E60-3AA4-E04A-8E91-E3818D18C179}" type="pres">
      <dgm:prSet presAssocID="{A07579A9-0757-DC42-809E-C6F7A7F35771}" presName="parentText" presStyleLbl="node1" presStyleIdx="1" presStyleCnt="3">
        <dgm:presLayoutVars>
          <dgm:chMax val="1"/>
          <dgm:bulletEnabled val="1"/>
        </dgm:presLayoutVars>
      </dgm:prSet>
      <dgm:spPr/>
      <dgm:t>
        <a:bodyPr/>
        <a:lstStyle/>
        <a:p>
          <a:endParaRPr lang="en-US"/>
        </a:p>
      </dgm:t>
    </dgm:pt>
    <dgm:pt modelId="{17D46EAF-0613-D343-82F3-E3626FA3E75E}" type="pres">
      <dgm:prSet presAssocID="{A07579A9-0757-DC42-809E-C6F7A7F35771}" presName="descendantText" presStyleLbl="alignAccFollowNode1" presStyleIdx="1" presStyleCnt="3">
        <dgm:presLayoutVars>
          <dgm:bulletEnabled val="1"/>
        </dgm:presLayoutVars>
      </dgm:prSet>
      <dgm:spPr/>
      <dgm:t>
        <a:bodyPr/>
        <a:lstStyle/>
        <a:p>
          <a:endParaRPr lang="en-US"/>
        </a:p>
      </dgm:t>
    </dgm:pt>
    <dgm:pt modelId="{8A882756-5990-DC42-9D8C-33FC1EBFEA8A}" type="pres">
      <dgm:prSet presAssocID="{5FDE60CA-EBBF-E649-8D68-D31CFD3C4DBB}" presName="sp" presStyleCnt="0"/>
      <dgm:spPr/>
    </dgm:pt>
    <dgm:pt modelId="{FF76A58F-EA2E-3848-A873-479528D592F0}" type="pres">
      <dgm:prSet presAssocID="{A6DDEC44-7E81-4B47-8150-068B91DD3941}" presName="linNode" presStyleCnt="0"/>
      <dgm:spPr/>
    </dgm:pt>
    <dgm:pt modelId="{ABDB57D7-1D87-A041-B430-5E28C4893788}" type="pres">
      <dgm:prSet presAssocID="{A6DDEC44-7E81-4B47-8150-068B91DD3941}" presName="parentText" presStyleLbl="node1" presStyleIdx="2" presStyleCnt="3">
        <dgm:presLayoutVars>
          <dgm:chMax val="1"/>
          <dgm:bulletEnabled val="1"/>
        </dgm:presLayoutVars>
      </dgm:prSet>
      <dgm:spPr/>
      <dgm:t>
        <a:bodyPr/>
        <a:lstStyle/>
        <a:p>
          <a:endParaRPr lang="en-US"/>
        </a:p>
      </dgm:t>
    </dgm:pt>
    <dgm:pt modelId="{4960AF9C-347E-8F40-9AB6-27BCFE17E117}" type="pres">
      <dgm:prSet presAssocID="{A6DDEC44-7E81-4B47-8150-068B91DD3941}" presName="descendantText" presStyleLbl="alignAccFollowNode1" presStyleIdx="2" presStyleCnt="3">
        <dgm:presLayoutVars>
          <dgm:bulletEnabled val="1"/>
        </dgm:presLayoutVars>
      </dgm:prSet>
      <dgm:spPr/>
      <dgm:t>
        <a:bodyPr/>
        <a:lstStyle/>
        <a:p>
          <a:endParaRPr lang="en-US"/>
        </a:p>
      </dgm:t>
    </dgm:pt>
  </dgm:ptLst>
  <dgm:cxnLst>
    <dgm:cxn modelId="{379923F8-995A-4100-BBB2-722D29399BB0}" type="presOf" srcId="{46598FB0-D846-9E42-9D7B-FC11C259DE73}" destId="{4E7F4380-D652-8045-9D81-EDE3B9DA07F5}" srcOrd="0" destOrd="0" presId="urn:microsoft.com/office/officeart/2005/8/layout/vList5"/>
    <dgm:cxn modelId="{A1E09D6C-DEC6-3546-80FD-77780A63EA86}" srcId="{A07579A9-0757-DC42-809E-C6F7A7F35771}" destId="{5FDD9839-F7C5-314D-A41E-03C774D64708}" srcOrd="0" destOrd="0" parTransId="{7C9B5A1C-6D29-F44F-949C-EB91583F96B9}" sibTransId="{BBE42690-F1ED-C44C-804E-E88F1A184214}"/>
    <dgm:cxn modelId="{886AF411-9520-A043-92FA-F82DE9132E15}" srcId="{46598FB0-D846-9E42-9D7B-FC11C259DE73}" destId="{A07579A9-0757-DC42-809E-C6F7A7F35771}" srcOrd="1" destOrd="0" parTransId="{8D77B4E2-21E9-7448-99A6-4002072CEBF3}" sibTransId="{5FDE60CA-EBBF-E649-8D68-D31CFD3C4DBB}"/>
    <dgm:cxn modelId="{146E8B96-195D-48CF-ACCF-D19E5AC4E777}" type="presOf" srcId="{5FDD9839-F7C5-314D-A41E-03C774D64708}" destId="{17D46EAF-0613-D343-82F3-E3626FA3E75E}" srcOrd="0" destOrd="0" presId="urn:microsoft.com/office/officeart/2005/8/layout/vList5"/>
    <dgm:cxn modelId="{13BF3674-2684-465F-928F-C1592CC20FC0}" type="presOf" srcId="{A07579A9-0757-DC42-809E-C6F7A7F35771}" destId="{74D22E60-3AA4-E04A-8E91-E3818D18C179}" srcOrd="0" destOrd="0" presId="urn:microsoft.com/office/officeart/2005/8/layout/vList5"/>
    <dgm:cxn modelId="{F6D5DC05-F4AE-BF4F-A61E-748B05AF37BB}" srcId="{46598FB0-D846-9E42-9D7B-FC11C259DE73}" destId="{A55E2A90-8786-594A-B53F-6503C3708DAF}" srcOrd="0" destOrd="0" parTransId="{7D6897A9-E6CF-7F47-BCC4-C479A00400B6}" sibTransId="{8A2F4CC4-C29B-124E-B2CA-4562C2791A1E}"/>
    <dgm:cxn modelId="{A7FCF00F-EA07-1946-A1FB-D0AF300540B1}" srcId="{A6DDEC44-7E81-4B47-8150-068B91DD3941}" destId="{C03155FC-5ED9-A84F-9F5A-008504780E87}" srcOrd="0" destOrd="0" parTransId="{FB1E4EAE-45F3-AC4C-ADFA-947AD9FCFE41}" sibTransId="{63C433E1-C105-434F-832D-760310705BB8}"/>
    <dgm:cxn modelId="{AA829F4A-871B-4F44-B008-8F210DF98AA0}" type="presOf" srcId="{A55E2A90-8786-594A-B53F-6503C3708DAF}" destId="{91C0FA26-ADB2-8A49-88CE-FF55ADC53BF2}" srcOrd="0" destOrd="0" presId="urn:microsoft.com/office/officeart/2005/8/layout/vList5"/>
    <dgm:cxn modelId="{46B4347E-546B-4530-B974-0E5F4D66E72A}" type="presOf" srcId="{AEFC5553-143C-DA4A-B5C1-2ADEF373744C}" destId="{5948034C-08EF-B941-8937-02817DC58925}" srcOrd="0" destOrd="0" presId="urn:microsoft.com/office/officeart/2005/8/layout/vList5"/>
    <dgm:cxn modelId="{BB7F193F-FF02-4712-BE40-ADA9DEF50D29}" type="presOf" srcId="{A6DDEC44-7E81-4B47-8150-068B91DD3941}" destId="{ABDB57D7-1D87-A041-B430-5E28C4893788}" srcOrd="0" destOrd="0" presId="urn:microsoft.com/office/officeart/2005/8/layout/vList5"/>
    <dgm:cxn modelId="{B8E354DB-8768-4E52-A7F7-3D5F0FE812FC}" type="presOf" srcId="{8291B3FC-D726-4540-8E3B-9FB48EED4617}" destId="{4960AF9C-347E-8F40-9AB6-27BCFE17E117}" srcOrd="0" destOrd="1" presId="urn:microsoft.com/office/officeart/2005/8/layout/vList5"/>
    <dgm:cxn modelId="{17058E92-5E88-E041-AE9F-E72E4B370986}" srcId="{46598FB0-D846-9E42-9D7B-FC11C259DE73}" destId="{A6DDEC44-7E81-4B47-8150-068B91DD3941}" srcOrd="2" destOrd="0" parTransId="{014A5268-6207-924A-887A-F6D5609426A7}" sibTransId="{9A561E2E-26E2-BE4C-AD7A-5E9D694A7C92}"/>
    <dgm:cxn modelId="{12EB3A41-6863-7E40-A98B-A90E29B45B24}" srcId="{A55E2A90-8786-594A-B53F-6503C3708DAF}" destId="{AEFC5553-143C-DA4A-B5C1-2ADEF373744C}" srcOrd="0" destOrd="0" parTransId="{AF664B6B-394F-6F4B-874F-8175C5D63379}" sibTransId="{A63A31D7-869E-7245-962F-938410F035BB}"/>
    <dgm:cxn modelId="{5BA8D991-8702-4674-AD53-F2A73D59D324}" type="presOf" srcId="{C03155FC-5ED9-A84F-9F5A-008504780E87}" destId="{4960AF9C-347E-8F40-9AB6-27BCFE17E117}" srcOrd="0" destOrd="0" presId="urn:microsoft.com/office/officeart/2005/8/layout/vList5"/>
    <dgm:cxn modelId="{E18C0524-6947-C14E-851F-59F3B455083D}" srcId="{A6DDEC44-7E81-4B47-8150-068B91DD3941}" destId="{8291B3FC-D726-4540-8E3B-9FB48EED4617}" srcOrd="1" destOrd="0" parTransId="{7F22DF79-1E86-904D-AA2A-A4FBD94BC524}" sibTransId="{BAA1A6F6-896F-D044-B16C-E6B77F046D54}"/>
    <dgm:cxn modelId="{0E8C3B11-1DD8-4593-B362-8202C0776345}" type="presParOf" srcId="{4E7F4380-D652-8045-9D81-EDE3B9DA07F5}" destId="{8DC11564-F8AC-504D-8858-75310DACC3EF}" srcOrd="0" destOrd="0" presId="urn:microsoft.com/office/officeart/2005/8/layout/vList5"/>
    <dgm:cxn modelId="{5F659FDB-6DA8-4581-BB13-8F4C319BAE04}" type="presParOf" srcId="{8DC11564-F8AC-504D-8858-75310DACC3EF}" destId="{91C0FA26-ADB2-8A49-88CE-FF55ADC53BF2}" srcOrd="0" destOrd="0" presId="urn:microsoft.com/office/officeart/2005/8/layout/vList5"/>
    <dgm:cxn modelId="{8293D500-47B1-4241-A17B-15ECB60798AE}" type="presParOf" srcId="{8DC11564-F8AC-504D-8858-75310DACC3EF}" destId="{5948034C-08EF-B941-8937-02817DC58925}" srcOrd="1" destOrd="0" presId="urn:microsoft.com/office/officeart/2005/8/layout/vList5"/>
    <dgm:cxn modelId="{FCEC1142-2161-4805-9515-5CAFDC6FFE44}" type="presParOf" srcId="{4E7F4380-D652-8045-9D81-EDE3B9DA07F5}" destId="{350C515B-689B-2B4F-89CE-382D4B68A0E1}" srcOrd="1" destOrd="0" presId="urn:microsoft.com/office/officeart/2005/8/layout/vList5"/>
    <dgm:cxn modelId="{E5AC7641-7564-4B75-9744-F38BF5B30B16}" type="presParOf" srcId="{4E7F4380-D652-8045-9D81-EDE3B9DA07F5}" destId="{F9848357-B6EA-154C-B49F-4F6C5959CBF4}" srcOrd="2" destOrd="0" presId="urn:microsoft.com/office/officeart/2005/8/layout/vList5"/>
    <dgm:cxn modelId="{5F45A124-2DE2-489E-B2D8-D744DEA9B661}" type="presParOf" srcId="{F9848357-B6EA-154C-B49F-4F6C5959CBF4}" destId="{74D22E60-3AA4-E04A-8E91-E3818D18C179}" srcOrd="0" destOrd="0" presId="urn:microsoft.com/office/officeart/2005/8/layout/vList5"/>
    <dgm:cxn modelId="{5D317D6F-A23F-4AFE-A4A1-971328B5A63B}" type="presParOf" srcId="{F9848357-B6EA-154C-B49F-4F6C5959CBF4}" destId="{17D46EAF-0613-D343-82F3-E3626FA3E75E}" srcOrd="1" destOrd="0" presId="urn:microsoft.com/office/officeart/2005/8/layout/vList5"/>
    <dgm:cxn modelId="{18F6A8E7-430E-446B-8B3D-4369C88FD390}" type="presParOf" srcId="{4E7F4380-D652-8045-9D81-EDE3B9DA07F5}" destId="{8A882756-5990-DC42-9D8C-33FC1EBFEA8A}" srcOrd="3" destOrd="0" presId="urn:microsoft.com/office/officeart/2005/8/layout/vList5"/>
    <dgm:cxn modelId="{FFDE56E6-53EE-4601-A1AB-A9787E726FAC}" type="presParOf" srcId="{4E7F4380-D652-8045-9D81-EDE3B9DA07F5}" destId="{FF76A58F-EA2E-3848-A873-479528D592F0}" srcOrd="4" destOrd="0" presId="urn:microsoft.com/office/officeart/2005/8/layout/vList5"/>
    <dgm:cxn modelId="{0523A5FC-1841-4793-96B6-FAC994984631}" type="presParOf" srcId="{FF76A58F-EA2E-3848-A873-479528D592F0}" destId="{ABDB57D7-1D87-A041-B430-5E28C4893788}" srcOrd="0" destOrd="0" presId="urn:microsoft.com/office/officeart/2005/8/layout/vList5"/>
    <dgm:cxn modelId="{9AE5BDF4-8124-4F2F-9582-41E17C6EC5B2}" type="presParOf" srcId="{FF76A58F-EA2E-3848-A873-479528D592F0}" destId="{4960AF9C-347E-8F40-9AB6-27BCFE17E11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A267E52-E08B-364C-A350-168411684603}" type="doc">
      <dgm:prSet loTypeId="urn:microsoft.com/office/officeart/2005/8/layout/default" loCatId="" qsTypeId="urn:microsoft.com/office/officeart/2005/8/quickstyle/simple4" qsCatId="simple" csTypeId="urn:microsoft.com/office/officeart/2005/8/colors/accent1_2" csCatId="accent1" phldr="1"/>
      <dgm:spPr/>
      <dgm:t>
        <a:bodyPr/>
        <a:lstStyle/>
        <a:p>
          <a:endParaRPr lang="en-US"/>
        </a:p>
      </dgm:t>
    </dgm:pt>
    <dgm:pt modelId="{683E309D-5B73-3541-AED1-B3CE1F47BF6D}">
      <dgm:prSet/>
      <dgm:spPr/>
      <dgm:t>
        <a:bodyPr/>
        <a:lstStyle/>
        <a:p>
          <a:pPr rtl="0"/>
          <a:r>
            <a:rPr lang="en-US" smtClean="0"/>
            <a:t>Get to know the whole group and learn what makes each member unique. Encourage members to get to know each other. </a:t>
          </a:r>
          <a:endParaRPr lang="en-US"/>
        </a:p>
      </dgm:t>
    </dgm:pt>
    <dgm:pt modelId="{7CBF357D-73B5-F641-98E6-9029B937D706}" type="parTrans" cxnId="{6030CC3B-8CC3-A448-AEFA-7E3766BD8048}">
      <dgm:prSet/>
      <dgm:spPr/>
      <dgm:t>
        <a:bodyPr/>
        <a:lstStyle/>
        <a:p>
          <a:endParaRPr lang="en-US"/>
        </a:p>
      </dgm:t>
    </dgm:pt>
    <dgm:pt modelId="{89409ABC-EE36-CE4D-999A-49ADA7405A65}" type="sibTrans" cxnId="{6030CC3B-8CC3-A448-AEFA-7E3766BD8048}">
      <dgm:prSet/>
      <dgm:spPr/>
      <dgm:t>
        <a:bodyPr/>
        <a:lstStyle/>
        <a:p>
          <a:endParaRPr lang="en-US"/>
        </a:p>
      </dgm:t>
    </dgm:pt>
    <dgm:pt modelId="{BF01DCCF-816E-2A41-8DAB-86F5F9A37FD9}">
      <dgm:prSet/>
      <dgm:spPr/>
      <dgm:t>
        <a:bodyPr/>
        <a:lstStyle/>
        <a:p>
          <a:pPr rtl="0"/>
          <a:r>
            <a:rPr lang="en-US" smtClean="0"/>
            <a:t>Allow for consideration of all ideas. </a:t>
          </a:r>
          <a:endParaRPr lang="en-US"/>
        </a:p>
      </dgm:t>
    </dgm:pt>
    <dgm:pt modelId="{D7644641-6A4C-B341-A537-BE00BE562817}" type="parTrans" cxnId="{D7D6638B-8E38-EC49-816E-B8074E5C7323}">
      <dgm:prSet/>
      <dgm:spPr/>
      <dgm:t>
        <a:bodyPr/>
        <a:lstStyle/>
        <a:p>
          <a:endParaRPr lang="en-US"/>
        </a:p>
      </dgm:t>
    </dgm:pt>
    <dgm:pt modelId="{541ED86B-69A3-0F4A-8130-844CFA498F0C}" type="sibTrans" cxnId="{D7D6638B-8E38-EC49-816E-B8074E5C7323}">
      <dgm:prSet/>
      <dgm:spPr/>
      <dgm:t>
        <a:bodyPr/>
        <a:lstStyle/>
        <a:p>
          <a:endParaRPr lang="en-US"/>
        </a:p>
      </dgm:t>
    </dgm:pt>
    <dgm:pt modelId="{90B72E10-A0D9-1B41-855D-1BB9170893FE}">
      <dgm:prSet/>
      <dgm:spPr/>
      <dgm:t>
        <a:bodyPr/>
        <a:lstStyle/>
        <a:p>
          <a:pPr rtl="0"/>
          <a:r>
            <a:rPr lang="en-US" dirty="0" smtClean="0"/>
            <a:t>Know what to say and when to say it.</a:t>
          </a:r>
          <a:endParaRPr lang="en-US" dirty="0"/>
        </a:p>
      </dgm:t>
    </dgm:pt>
    <dgm:pt modelId="{3AE01579-446D-C34A-A0F7-8AA668C41400}" type="parTrans" cxnId="{5FA82C9B-E6D0-0B44-9947-2EC1418A0B03}">
      <dgm:prSet/>
      <dgm:spPr/>
      <dgm:t>
        <a:bodyPr/>
        <a:lstStyle/>
        <a:p>
          <a:endParaRPr lang="en-US"/>
        </a:p>
      </dgm:t>
    </dgm:pt>
    <dgm:pt modelId="{1BA00EB5-B80F-6A43-AE5B-3135A2857247}" type="sibTrans" cxnId="{5FA82C9B-E6D0-0B44-9947-2EC1418A0B03}">
      <dgm:prSet/>
      <dgm:spPr/>
      <dgm:t>
        <a:bodyPr/>
        <a:lstStyle/>
        <a:p>
          <a:endParaRPr lang="en-US"/>
        </a:p>
      </dgm:t>
    </dgm:pt>
    <dgm:pt modelId="{58F3A4EB-3CB7-0C4F-AC03-0E4250590E7E}">
      <dgm:prSet/>
      <dgm:spPr/>
      <dgm:t>
        <a:bodyPr/>
        <a:lstStyle/>
        <a:p>
          <a:pPr rtl="0"/>
          <a:r>
            <a:rPr lang="en-US" dirty="0" smtClean="0"/>
            <a:t>Sometimes breaks ARE necessary. If a meeting isn’t productive, the purpose is defeated.</a:t>
          </a:r>
          <a:endParaRPr lang="en-US" dirty="0"/>
        </a:p>
      </dgm:t>
    </dgm:pt>
    <dgm:pt modelId="{071D2FFB-0C7C-134B-905F-07A708C8FD38}" type="parTrans" cxnId="{D9FA18EA-08CC-2F4C-9163-E6D634E746E9}">
      <dgm:prSet/>
      <dgm:spPr/>
      <dgm:t>
        <a:bodyPr/>
        <a:lstStyle/>
        <a:p>
          <a:endParaRPr lang="en-US"/>
        </a:p>
      </dgm:t>
    </dgm:pt>
    <dgm:pt modelId="{54C335A3-86A6-BF41-B1F6-6E3AE2B6BA14}" type="sibTrans" cxnId="{D9FA18EA-08CC-2F4C-9163-E6D634E746E9}">
      <dgm:prSet/>
      <dgm:spPr/>
      <dgm:t>
        <a:bodyPr/>
        <a:lstStyle/>
        <a:p>
          <a:endParaRPr lang="en-US"/>
        </a:p>
      </dgm:t>
    </dgm:pt>
    <dgm:pt modelId="{0E5273F0-F4DC-064E-B43A-380F8685FBB8}">
      <dgm:prSet/>
      <dgm:spPr/>
      <dgm:t>
        <a:bodyPr/>
        <a:lstStyle/>
        <a:p>
          <a:pPr rtl="0"/>
          <a:r>
            <a:rPr lang="en-US" dirty="0" smtClean="0"/>
            <a:t>Allow members to prepare for their interviews and speeches in front of the group for constructive feedback.</a:t>
          </a:r>
          <a:endParaRPr lang="en-US" dirty="0"/>
        </a:p>
      </dgm:t>
    </dgm:pt>
    <dgm:pt modelId="{25002269-4AC9-FA4D-8D52-0F3D65568420}" type="parTrans" cxnId="{FF047FBC-523E-384D-BBA1-53CE8B15E5CD}">
      <dgm:prSet/>
      <dgm:spPr/>
      <dgm:t>
        <a:bodyPr/>
        <a:lstStyle/>
        <a:p>
          <a:endParaRPr lang="en-US"/>
        </a:p>
      </dgm:t>
    </dgm:pt>
    <dgm:pt modelId="{81E1C5B3-F6E0-E248-8A98-6F143AA99577}" type="sibTrans" cxnId="{FF047FBC-523E-384D-BBA1-53CE8B15E5CD}">
      <dgm:prSet/>
      <dgm:spPr/>
      <dgm:t>
        <a:bodyPr/>
        <a:lstStyle/>
        <a:p>
          <a:endParaRPr lang="en-US"/>
        </a:p>
      </dgm:t>
    </dgm:pt>
    <dgm:pt modelId="{BE18B2F3-8A25-0345-8757-18C0DE66DC91}" type="pres">
      <dgm:prSet presAssocID="{CA267E52-E08B-364C-A350-168411684603}" presName="diagram" presStyleCnt="0">
        <dgm:presLayoutVars>
          <dgm:dir/>
          <dgm:resizeHandles val="exact"/>
        </dgm:presLayoutVars>
      </dgm:prSet>
      <dgm:spPr/>
      <dgm:t>
        <a:bodyPr/>
        <a:lstStyle/>
        <a:p>
          <a:endParaRPr lang="en-US"/>
        </a:p>
      </dgm:t>
    </dgm:pt>
    <dgm:pt modelId="{5149B339-7B45-A940-9E6A-C5FB5A686AEF}" type="pres">
      <dgm:prSet presAssocID="{683E309D-5B73-3541-AED1-B3CE1F47BF6D}" presName="node" presStyleLbl="node1" presStyleIdx="0" presStyleCnt="5">
        <dgm:presLayoutVars>
          <dgm:bulletEnabled val="1"/>
        </dgm:presLayoutVars>
      </dgm:prSet>
      <dgm:spPr/>
      <dgm:t>
        <a:bodyPr/>
        <a:lstStyle/>
        <a:p>
          <a:endParaRPr lang="en-US"/>
        </a:p>
      </dgm:t>
    </dgm:pt>
    <dgm:pt modelId="{16F57DB8-EEED-7144-8E4A-332D9BA268CE}" type="pres">
      <dgm:prSet presAssocID="{89409ABC-EE36-CE4D-999A-49ADA7405A65}" presName="sibTrans" presStyleCnt="0"/>
      <dgm:spPr/>
    </dgm:pt>
    <dgm:pt modelId="{88FCFA65-15A9-5F48-ACB3-6F1A6A471E41}" type="pres">
      <dgm:prSet presAssocID="{BF01DCCF-816E-2A41-8DAB-86F5F9A37FD9}" presName="node" presStyleLbl="node1" presStyleIdx="1" presStyleCnt="5">
        <dgm:presLayoutVars>
          <dgm:bulletEnabled val="1"/>
        </dgm:presLayoutVars>
      </dgm:prSet>
      <dgm:spPr/>
      <dgm:t>
        <a:bodyPr/>
        <a:lstStyle/>
        <a:p>
          <a:endParaRPr lang="en-US"/>
        </a:p>
      </dgm:t>
    </dgm:pt>
    <dgm:pt modelId="{7D6D5A02-34FC-D84D-9125-0ECD4DA5D9BA}" type="pres">
      <dgm:prSet presAssocID="{541ED86B-69A3-0F4A-8130-844CFA498F0C}" presName="sibTrans" presStyleCnt="0"/>
      <dgm:spPr/>
    </dgm:pt>
    <dgm:pt modelId="{505EDD69-D445-CA46-B6B0-4BD0791E58F5}" type="pres">
      <dgm:prSet presAssocID="{90B72E10-A0D9-1B41-855D-1BB9170893FE}" presName="node" presStyleLbl="node1" presStyleIdx="2" presStyleCnt="5">
        <dgm:presLayoutVars>
          <dgm:bulletEnabled val="1"/>
        </dgm:presLayoutVars>
      </dgm:prSet>
      <dgm:spPr/>
      <dgm:t>
        <a:bodyPr/>
        <a:lstStyle/>
        <a:p>
          <a:endParaRPr lang="en-US"/>
        </a:p>
      </dgm:t>
    </dgm:pt>
    <dgm:pt modelId="{95714480-5F9A-EE4C-8789-5C23F7B5B6B3}" type="pres">
      <dgm:prSet presAssocID="{1BA00EB5-B80F-6A43-AE5B-3135A2857247}" presName="sibTrans" presStyleCnt="0"/>
      <dgm:spPr/>
    </dgm:pt>
    <dgm:pt modelId="{AB4408C7-D918-1645-A1DD-F8028E871D35}" type="pres">
      <dgm:prSet presAssocID="{58F3A4EB-3CB7-0C4F-AC03-0E4250590E7E}" presName="node" presStyleLbl="node1" presStyleIdx="3" presStyleCnt="5">
        <dgm:presLayoutVars>
          <dgm:bulletEnabled val="1"/>
        </dgm:presLayoutVars>
      </dgm:prSet>
      <dgm:spPr/>
      <dgm:t>
        <a:bodyPr/>
        <a:lstStyle/>
        <a:p>
          <a:endParaRPr lang="en-US"/>
        </a:p>
      </dgm:t>
    </dgm:pt>
    <dgm:pt modelId="{EC26C608-2DBE-C14D-B5D2-34FEA734C21A}" type="pres">
      <dgm:prSet presAssocID="{54C335A3-86A6-BF41-B1F6-6E3AE2B6BA14}" presName="sibTrans" presStyleCnt="0"/>
      <dgm:spPr/>
    </dgm:pt>
    <dgm:pt modelId="{6D0B621D-E62A-8347-9EE1-1AF09420922A}" type="pres">
      <dgm:prSet presAssocID="{0E5273F0-F4DC-064E-B43A-380F8685FBB8}" presName="node" presStyleLbl="node1" presStyleIdx="4" presStyleCnt="5">
        <dgm:presLayoutVars>
          <dgm:bulletEnabled val="1"/>
        </dgm:presLayoutVars>
      </dgm:prSet>
      <dgm:spPr/>
      <dgm:t>
        <a:bodyPr/>
        <a:lstStyle/>
        <a:p>
          <a:endParaRPr lang="en-US"/>
        </a:p>
      </dgm:t>
    </dgm:pt>
  </dgm:ptLst>
  <dgm:cxnLst>
    <dgm:cxn modelId="{7BA13F54-CC49-415E-A9A6-F80A488F7BB6}" type="presOf" srcId="{CA267E52-E08B-364C-A350-168411684603}" destId="{BE18B2F3-8A25-0345-8757-18C0DE66DC91}" srcOrd="0" destOrd="0" presId="urn:microsoft.com/office/officeart/2005/8/layout/default"/>
    <dgm:cxn modelId="{D9FA18EA-08CC-2F4C-9163-E6D634E746E9}" srcId="{CA267E52-E08B-364C-A350-168411684603}" destId="{58F3A4EB-3CB7-0C4F-AC03-0E4250590E7E}" srcOrd="3" destOrd="0" parTransId="{071D2FFB-0C7C-134B-905F-07A708C8FD38}" sibTransId="{54C335A3-86A6-BF41-B1F6-6E3AE2B6BA14}"/>
    <dgm:cxn modelId="{FF047FBC-523E-384D-BBA1-53CE8B15E5CD}" srcId="{CA267E52-E08B-364C-A350-168411684603}" destId="{0E5273F0-F4DC-064E-B43A-380F8685FBB8}" srcOrd="4" destOrd="0" parTransId="{25002269-4AC9-FA4D-8D52-0F3D65568420}" sibTransId="{81E1C5B3-F6E0-E248-8A98-6F143AA99577}"/>
    <dgm:cxn modelId="{6030CC3B-8CC3-A448-AEFA-7E3766BD8048}" srcId="{CA267E52-E08B-364C-A350-168411684603}" destId="{683E309D-5B73-3541-AED1-B3CE1F47BF6D}" srcOrd="0" destOrd="0" parTransId="{7CBF357D-73B5-F641-98E6-9029B937D706}" sibTransId="{89409ABC-EE36-CE4D-999A-49ADA7405A65}"/>
    <dgm:cxn modelId="{5FA82C9B-E6D0-0B44-9947-2EC1418A0B03}" srcId="{CA267E52-E08B-364C-A350-168411684603}" destId="{90B72E10-A0D9-1B41-855D-1BB9170893FE}" srcOrd="2" destOrd="0" parTransId="{3AE01579-446D-C34A-A0F7-8AA668C41400}" sibTransId="{1BA00EB5-B80F-6A43-AE5B-3135A2857247}"/>
    <dgm:cxn modelId="{D7D6638B-8E38-EC49-816E-B8074E5C7323}" srcId="{CA267E52-E08B-364C-A350-168411684603}" destId="{BF01DCCF-816E-2A41-8DAB-86F5F9A37FD9}" srcOrd="1" destOrd="0" parTransId="{D7644641-6A4C-B341-A537-BE00BE562817}" sibTransId="{541ED86B-69A3-0F4A-8130-844CFA498F0C}"/>
    <dgm:cxn modelId="{1E1BD61C-F5FD-47B1-A2B1-C4E79BB85D50}" type="presOf" srcId="{90B72E10-A0D9-1B41-855D-1BB9170893FE}" destId="{505EDD69-D445-CA46-B6B0-4BD0791E58F5}" srcOrd="0" destOrd="0" presId="urn:microsoft.com/office/officeart/2005/8/layout/default"/>
    <dgm:cxn modelId="{E8F56B32-9FAC-4BBA-BAD7-14D3BC64C313}" type="presOf" srcId="{BF01DCCF-816E-2A41-8DAB-86F5F9A37FD9}" destId="{88FCFA65-15A9-5F48-ACB3-6F1A6A471E41}" srcOrd="0" destOrd="0" presId="urn:microsoft.com/office/officeart/2005/8/layout/default"/>
    <dgm:cxn modelId="{76AD819F-44B4-464D-9ED6-4ABE2915C2FE}" type="presOf" srcId="{683E309D-5B73-3541-AED1-B3CE1F47BF6D}" destId="{5149B339-7B45-A940-9E6A-C5FB5A686AEF}" srcOrd="0" destOrd="0" presId="urn:microsoft.com/office/officeart/2005/8/layout/default"/>
    <dgm:cxn modelId="{5955B5A9-FB34-4D25-82C5-70F6F76FFCAA}" type="presOf" srcId="{58F3A4EB-3CB7-0C4F-AC03-0E4250590E7E}" destId="{AB4408C7-D918-1645-A1DD-F8028E871D35}" srcOrd="0" destOrd="0" presId="urn:microsoft.com/office/officeart/2005/8/layout/default"/>
    <dgm:cxn modelId="{F9404698-488C-48AF-8D35-567EA2BC558F}" type="presOf" srcId="{0E5273F0-F4DC-064E-B43A-380F8685FBB8}" destId="{6D0B621D-E62A-8347-9EE1-1AF09420922A}" srcOrd="0" destOrd="0" presId="urn:microsoft.com/office/officeart/2005/8/layout/default"/>
    <dgm:cxn modelId="{4F935348-63AC-48AC-8491-BB36BE726802}" type="presParOf" srcId="{BE18B2F3-8A25-0345-8757-18C0DE66DC91}" destId="{5149B339-7B45-A940-9E6A-C5FB5A686AEF}" srcOrd="0" destOrd="0" presId="urn:microsoft.com/office/officeart/2005/8/layout/default"/>
    <dgm:cxn modelId="{A47B77C3-CCCA-44CB-B566-3977D5D65CAF}" type="presParOf" srcId="{BE18B2F3-8A25-0345-8757-18C0DE66DC91}" destId="{16F57DB8-EEED-7144-8E4A-332D9BA268CE}" srcOrd="1" destOrd="0" presId="urn:microsoft.com/office/officeart/2005/8/layout/default"/>
    <dgm:cxn modelId="{0ED3A9A1-B1A3-4652-A54E-BE3436BEF466}" type="presParOf" srcId="{BE18B2F3-8A25-0345-8757-18C0DE66DC91}" destId="{88FCFA65-15A9-5F48-ACB3-6F1A6A471E41}" srcOrd="2" destOrd="0" presId="urn:microsoft.com/office/officeart/2005/8/layout/default"/>
    <dgm:cxn modelId="{FBC724D1-3E1F-4FF0-BCA9-BB667B49F7FE}" type="presParOf" srcId="{BE18B2F3-8A25-0345-8757-18C0DE66DC91}" destId="{7D6D5A02-34FC-D84D-9125-0ECD4DA5D9BA}" srcOrd="3" destOrd="0" presId="urn:microsoft.com/office/officeart/2005/8/layout/default"/>
    <dgm:cxn modelId="{CF84F093-4ADA-434C-9975-8264076F714B}" type="presParOf" srcId="{BE18B2F3-8A25-0345-8757-18C0DE66DC91}" destId="{505EDD69-D445-CA46-B6B0-4BD0791E58F5}" srcOrd="4" destOrd="0" presId="urn:microsoft.com/office/officeart/2005/8/layout/default"/>
    <dgm:cxn modelId="{40EA2D5B-3A2C-40C8-866E-63E610D9844B}" type="presParOf" srcId="{BE18B2F3-8A25-0345-8757-18C0DE66DC91}" destId="{95714480-5F9A-EE4C-8789-5C23F7B5B6B3}" srcOrd="5" destOrd="0" presId="urn:microsoft.com/office/officeart/2005/8/layout/default"/>
    <dgm:cxn modelId="{D15C1EF3-81EF-41D5-A0EF-682B1C529616}" type="presParOf" srcId="{BE18B2F3-8A25-0345-8757-18C0DE66DC91}" destId="{AB4408C7-D918-1645-A1DD-F8028E871D35}" srcOrd="6" destOrd="0" presId="urn:microsoft.com/office/officeart/2005/8/layout/default"/>
    <dgm:cxn modelId="{B5CAC8C0-F78C-4BF4-97A0-9A4E264719F8}" type="presParOf" srcId="{BE18B2F3-8A25-0345-8757-18C0DE66DC91}" destId="{EC26C608-2DBE-C14D-B5D2-34FEA734C21A}" srcOrd="7" destOrd="0" presId="urn:microsoft.com/office/officeart/2005/8/layout/default"/>
    <dgm:cxn modelId="{02AB847F-7D09-4A3B-A87E-1A0FAD61515E}" type="presParOf" srcId="{BE18B2F3-8A25-0345-8757-18C0DE66DC91}" destId="{6D0B621D-E62A-8347-9EE1-1AF09420922A}"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24268E0-3EFA-1343-BB24-1D46D6FD1BCD}" type="doc">
      <dgm:prSet loTypeId="urn:microsoft.com/office/officeart/2005/8/layout/default" loCatId="" qsTypeId="urn:microsoft.com/office/officeart/2005/8/quickstyle/simple4" qsCatId="simple" csTypeId="urn:microsoft.com/office/officeart/2005/8/colors/accent1_2" csCatId="accent1" phldr="1"/>
      <dgm:spPr/>
      <dgm:t>
        <a:bodyPr/>
        <a:lstStyle/>
        <a:p>
          <a:endParaRPr lang="en-US"/>
        </a:p>
      </dgm:t>
    </dgm:pt>
    <dgm:pt modelId="{4084CD87-BF78-2C48-A470-403C7FE6D5A3}">
      <dgm:prSet/>
      <dgm:spPr/>
      <dgm:t>
        <a:bodyPr/>
        <a:lstStyle/>
        <a:p>
          <a:pPr algn="l" rtl="0"/>
          <a:r>
            <a:rPr lang="pt-BR" u="sng" dirty="0" smtClean="0"/>
            <a:t>10 WAYS TO RUN A SUCCESSFUL MEETING</a:t>
          </a:r>
        </a:p>
        <a:p>
          <a:pPr algn="l" rtl="0"/>
          <a:r>
            <a:rPr lang="en-US" dirty="0" smtClean="0"/>
            <a:t>1)  DISCUSS  the main point and stay on task.</a:t>
          </a:r>
        </a:p>
        <a:p>
          <a:pPr algn="l" rtl="0"/>
          <a:r>
            <a:rPr lang="en-US" dirty="0" smtClean="0"/>
            <a:t>2)  LISTEN to everyone’s ideas.</a:t>
          </a:r>
        </a:p>
        <a:p>
          <a:pPr algn="l" rtl="0"/>
          <a:r>
            <a:rPr lang="en-US" dirty="0" smtClean="0"/>
            <a:t>3)  ANALYZE the ideas; discuss the pros and the cons.</a:t>
          </a:r>
        </a:p>
        <a:p>
          <a:pPr algn="l" rtl="0">
            <a:tabLst>
              <a:tab pos="341313" algn="l"/>
            </a:tabLst>
          </a:pPr>
          <a:r>
            <a:rPr lang="en-US" dirty="0" smtClean="0"/>
            <a:t>4)  SET an agenda so that you know what you want to accomplish, and then 	follow it.</a:t>
          </a:r>
        </a:p>
        <a:p>
          <a:pPr algn="l" rtl="0">
            <a:tabLst>
              <a:tab pos="401638" algn="l"/>
            </a:tabLst>
          </a:pPr>
          <a:r>
            <a:rPr lang="en-US" dirty="0" smtClean="0"/>
            <a:t>5)  MAKE all members feel included, especially new members.</a:t>
          </a:r>
        </a:p>
        <a:p>
          <a:pPr algn="l" rtl="0">
            <a:tabLst>
              <a:tab pos="401638" algn="l"/>
            </a:tabLst>
          </a:pPr>
          <a:r>
            <a:rPr lang="en-US" dirty="0" smtClean="0"/>
            <a:t>6)  CONFRONT problems or issues within the group; don’t bottle them up.</a:t>
          </a:r>
        </a:p>
        <a:p>
          <a:pPr algn="l" rtl="0">
            <a:tabLst>
              <a:tab pos="401638" algn="l"/>
            </a:tabLst>
          </a:pPr>
          <a:r>
            <a:rPr lang="en-US" dirty="0" smtClean="0"/>
            <a:t>7)  DON’T let one or two people dominate the discussion.</a:t>
          </a:r>
        </a:p>
        <a:p>
          <a:pPr algn="l" rtl="0">
            <a:tabLst>
              <a:tab pos="401638" algn="l"/>
            </a:tabLst>
          </a:pPr>
          <a:r>
            <a:rPr lang="en-US" dirty="0" smtClean="0"/>
            <a:t>8)  SET goals for your group/chapter.</a:t>
          </a:r>
        </a:p>
        <a:p>
          <a:pPr algn="l" rtl="0">
            <a:tabLst>
              <a:tab pos="341313" algn="l"/>
            </a:tabLst>
          </a:pPr>
          <a:r>
            <a:rPr lang="en-US" dirty="0" smtClean="0"/>
            <a:t>9)  SCHEDULE at least one fun or exciting activity per meeting to get people 	to come. </a:t>
          </a:r>
        </a:p>
        <a:p>
          <a:pPr algn="l" rtl="0">
            <a:tabLst>
              <a:tab pos="401638" algn="l"/>
            </a:tabLst>
          </a:pPr>
          <a:r>
            <a:rPr lang="en-US" dirty="0" smtClean="0"/>
            <a:t>10)PLAN chapter meetings outside of school for a change of pace.</a:t>
          </a:r>
          <a:endParaRPr lang="pt-BR" dirty="0"/>
        </a:p>
      </dgm:t>
    </dgm:pt>
    <dgm:pt modelId="{E9740B4D-BDA0-554B-82F1-83351C174B94}" type="parTrans" cxnId="{2654EE4E-44F2-144B-B0F7-99FD55367441}">
      <dgm:prSet/>
      <dgm:spPr/>
      <dgm:t>
        <a:bodyPr/>
        <a:lstStyle/>
        <a:p>
          <a:endParaRPr lang="en-US"/>
        </a:p>
      </dgm:t>
    </dgm:pt>
    <dgm:pt modelId="{24F38B2B-9D75-4B4F-9B8B-CCD7914D6FD1}" type="sibTrans" cxnId="{2654EE4E-44F2-144B-B0F7-99FD55367441}">
      <dgm:prSet/>
      <dgm:spPr/>
      <dgm:t>
        <a:bodyPr/>
        <a:lstStyle/>
        <a:p>
          <a:endParaRPr lang="en-US"/>
        </a:p>
      </dgm:t>
    </dgm:pt>
    <dgm:pt modelId="{F0761466-3A47-074F-BA12-69B1A3A1198A}" type="pres">
      <dgm:prSet presAssocID="{724268E0-3EFA-1343-BB24-1D46D6FD1BCD}" presName="diagram" presStyleCnt="0">
        <dgm:presLayoutVars>
          <dgm:dir/>
          <dgm:resizeHandles val="exact"/>
        </dgm:presLayoutVars>
      </dgm:prSet>
      <dgm:spPr/>
      <dgm:t>
        <a:bodyPr/>
        <a:lstStyle/>
        <a:p>
          <a:endParaRPr lang="en-US"/>
        </a:p>
      </dgm:t>
    </dgm:pt>
    <dgm:pt modelId="{F02E9186-35B9-0A43-8A6E-F20A2D403EF6}" type="pres">
      <dgm:prSet presAssocID="{4084CD87-BF78-2C48-A470-403C7FE6D5A3}" presName="node" presStyleLbl="node1" presStyleIdx="0" presStyleCnt="1">
        <dgm:presLayoutVars>
          <dgm:bulletEnabled val="1"/>
        </dgm:presLayoutVars>
      </dgm:prSet>
      <dgm:spPr/>
      <dgm:t>
        <a:bodyPr/>
        <a:lstStyle/>
        <a:p>
          <a:endParaRPr lang="en-US"/>
        </a:p>
      </dgm:t>
    </dgm:pt>
  </dgm:ptLst>
  <dgm:cxnLst>
    <dgm:cxn modelId="{E0363C33-668E-49D4-AD29-DA67136FF3C3}" type="presOf" srcId="{724268E0-3EFA-1343-BB24-1D46D6FD1BCD}" destId="{F0761466-3A47-074F-BA12-69B1A3A1198A}" srcOrd="0" destOrd="0" presId="urn:microsoft.com/office/officeart/2005/8/layout/default"/>
    <dgm:cxn modelId="{2654EE4E-44F2-144B-B0F7-99FD55367441}" srcId="{724268E0-3EFA-1343-BB24-1D46D6FD1BCD}" destId="{4084CD87-BF78-2C48-A470-403C7FE6D5A3}" srcOrd="0" destOrd="0" parTransId="{E9740B4D-BDA0-554B-82F1-83351C174B94}" sibTransId="{24F38B2B-9D75-4B4F-9B8B-CCD7914D6FD1}"/>
    <dgm:cxn modelId="{85C4D8C6-165D-4656-A6BE-831DE929E2C9}" type="presOf" srcId="{4084CD87-BF78-2C48-A470-403C7FE6D5A3}" destId="{F02E9186-35B9-0A43-8A6E-F20A2D403EF6}" srcOrd="0" destOrd="0" presId="urn:microsoft.com/office/officeart/2005/8/layout/default"/>
    <dgm:cxn modelId="{A814B209-C4D1-4ABD-A309-E8B6122F0F58}" type="presParOf" srcId="{F0761466-3A47-074F-BA12-69B1A3A1198A}" destId="{F02E9186-35B9-0A43-8A6E-F20A2D403EF6}"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128BA3-4B4A-B049-8D10-A999BA9626E6}" type="doc">
      <dgm:prSet loTypeId="urn:microsoft.com/office/officeart/2008/layout/AlternatingPictureBlocks" loCatId="" qsTypeId="urn:microsoft.com/office/officeart/2005/8/quickstyle/simple4" qsCatId="simple" csTypeId="urn:microsoft.com/office/officeart/2005/8/colors/accent1_2" csCatId="accent1" phldr="1"/>
      <dgm:spPr/>
      <dgm:t>
        <a:bodyPr/>
        <a:lstStyle/>
        <a:p>
          <a:endParaRPr lang="en-US"/>
        </a:p>
      </dgm:t>
    </dgm:pt>
    <dgm:pt modelId="{5E262BE6-63DD-5543-8011-B6405A71D4B9}">
      <dgm:prSet/>
      <dgm:spPr/>
      <dgm:t>
        <a:bodyPr/>
        <a:lstStyle/>
        <a:p>
          <a:pPr rtl="0"/>
          <a:r>
            <a:rPr lang="en-US" dirty="0" smtClean="0"/>
            <a:t>Included in the toolkit is a PowerPoint® presentation explaining what TSA is, the perks of being a member, and other recruiting materials. </a:t>
          </a:r>
          <a:endParaRPr lang="en-US" dirty="0"/>
        </a:p>
      </dgm:t>
    </dgm:pt>
    <dgm:pt modelId="{64792362-7CC5-4D49-AAE1-3202E3385F0A}" type="parTrans" cxnId="{BAC698F5-1DCD-DB46-A50C-C66E3C70AA25}">
      <dgm:prSet/>
      <dgm:spPr/>
      <dgm:t>
        <a:bodyPr/>
        <a:lstStyle/>
        <a:p>
          <a:endParaRPr lang="en-US"/>
        </a:p>
      </dgm:t>
    </dgm:pt>
    <dgm:pt modelId="{EC28922F-DF97-AC4E-8404-29A4C16AACC3}" type="sibTrans" cxnId="{BAC698F5-1DCD-DB46-A50C-C66E3C70AA25}">
      <dgm:prSet/>
      <dgm:spPr/>
      <dgm:t>
        <a:bodyPr/>
        <a:lstStyle/>
        <a:p>
          <a:endParaRPr lang="en-US"/>
        </a:p>
      </dgm:t>
    </dgm:pt>
    <dgm:pt modelId="{0806817D-1531-8D45-A1FF-E7B8FAAAE85A}">
      <dgm:prSet/>
      <dgm:spPr/>
      <dgm:t>
        <a:bodyPr/>
        <a:lstStyle/>
        <a:p>
          <a:pPr rtl="0"/>
          <a:r>
            <a:rPr lang="en-US" dirty="0" smtClean="0"/>
            <a:t>Use this at chapter meetings, school assemblies, or membership drives to help generate interest in joining TSA! </a:t>
          </a:r>
          <a:endParaRPr lang="en-US" dirty="0"/>
        </a:p>
      </dgm:t>
    </dgm:pt>
    <dgm:pt modelId="{7F3EF9D7-92EA-BF46-96FF-745F974A2DF2}" type="parTrans" cxnId="{EADA17C8-553E-4D43-8F43-A48F92A83B1B}">
      <dgm:prSet/>
      <dgm:spPr/>
      <dgm:t>
        <a:bodyPr/>
        <a:lstStyle/>
        <a:p>
          <a:endParaRPr lang="en-US"/>
        </a:p>
      </dgm:t>
    </dgm:pt>
    <dgm:pt modelId="{94307994-76CC-6740-8D14-167638BF45D2}" type="sibTrans" cxnId="{EADA17C8-553E-4D43-8F43-A48F92A83B1B}">
      <dgm:prSet/>
      <dgm:spPr/>
      <dgm:t>
        <a:bodyPr/>
        <a:lstStyle/>
        <a:p>
          <a:endParaRPr lang="en-US"/>
        </a:p>
      </dgm:t>
    </dgm:pt>
    <dgm:pt modelId="{93E8DC11-1688-B346-85FF-F0852B67793A}">
      <dgm:prSet/>
      <dgm:spPr/>
      <dgm:t>
        <a:bodyPr/>
        <a:lstStyle/>
        <a:p>
          <a:pPr rtl="0"/>
          <a:r>
            <a:rPr lang="en-US" dirty="0" smtClean="0"/>
            <a:t>Also included in this presentation (in the speaker’s note section just below the slides), we have supplied you with some ideas on how to present each slide. </a:t>
          </a:r>
          <a:endParaRPr lang="en-US" dirty="0"/>
        </a:p>
      </dgm:t>
    </dgm:pt>
    <dgm:pt modelId="{F62011C0-AD86-614C-A5B9-DA31FDAC4997}" type="parTrans" cxnId="{4481F7AD-5847-1246-B974-E8F4966B03C9}">
      <dgm:prSet/>
      <dgm:spPr/>
      <dgm:t>
        <a:bodyPr/>
        <a:lstStyle/>
        <a:p>
          <a:endParaRPr lang="en-US"/>
        </a:p>
      </dgm:t>
    </dgm:pt>
    <dgm:pt modelId="{3AB60C87-77A8-9341-AD28-59CBA4C07C04}" type="sibTrans" cxnId="{4481F7AD-5847-1246-B974-E8F4966B03C9}">
      <dgm:prSet/>
      <dgm:spPr/>
      <dgm:t>
        <a:bodyPr/>
        <a:lstStyle/>
        <a:p>
          <a:endParaRPr lang="en-US"/>
        </a:p>
      </dgm:t>
    </dgm:pt>
    <dgm:pt modelId="{A221B59F-1906-A14B-9068-2AB76E261DD2}">
      <dgm:prSet/>
      <dgm:spPr/>
      <dgm:t>
        <a:bodyPr/>
        <a:lstStyle/>
        <a:p>
          <a:pPr rtl="0"/>
          <a:r>
            <a:rPr lang="en-US" dirty="0" smtClean="0"/>
            <a:t>Feel free to customize the PP presentation as needed for your chapter. We have even included a slide for you to input information about your chapter.</a:t>
          </a:r>
          <a:endParaRPr lang="en-US" dirty="0"/>
        </a:p>
      </dgm:t>
    </dgm:pt>
    <dgm:pt modelId="{B1C5AD1F-E19B-0340-AB3C-104F3F884D0E}" type="parTrans" cxnId="{E18B165A-3CB8-C641-8B03-D8E7D8B7C5F7}">
      <dgm:prSet/>
      <dgm:spPr/>
      <dgm:t>
        <a:bodyPr/>
        <a:lstStyle/>
        <a:p>
          <a:endParaRPr lang="en-US"/>
        </a:p>
      </dgm:t>
    </dgm:pt>
    <dgm:pt modelId="{3CD522C1-7720-E143-B2FA-46292CBE3F79}" type="sibTrans" cxnId="{E18B165A-3CB8-C641-8B03-D8E7D8B7C5F7}">
      <dgm:prSet/>
      <dgm:spPr/>
      <dgm:t>
        <a:bodyPr/>
        <a:lstStyle/>
        <a:p>
          <a:endParaRPr lang="en-US"/>
        </a:p>
      </dgm:t>
    </dgm:pt>
    <dgm:pt modelId="{1ECCFD80-A8CD-B649-B775-48F1E4995B39}" type="pres">
      <dgm:prSet presAssocID="{76128BA3-4B4A-B049-8D10-A999BA9626E6}" presName="linearFlow" presStyleCnt="0">
        <dgm:presLayoutVars>
          <dgm:dir/>
          <dgm:resizeHandles val="exact"/>
        </dgm:presLayoutVars>
      </dgm:prSet>
      <dgm:spPr/>
      <dgm:t>
        <a:bodyPr/>
        <a:lstStyle/>
        <a:p>
          <a:endParaRPr lang="en-US"/>
        </a:p>
      </dgm:t>
    </dgm:pt>
    <dgm:pt modelId="{1742A359-E49D-5A49-BC5D-865B0C4D4456}" type="pres">
      <dgm:prSet presAssocID="{5E262BE6-63DD-5543-8011-B6405A71D4B9}" presName="comp" presStyleCnt="0"/>
      <dgm:spPr/>
    </dgm:pt>
    <dgm:pt modelId="{54399BAF-E9EE-3D44-9B88-4BCB0D1C64CF}" type="pres">
      <dgm:prSet presAssocID="{5E262BE6-63DD-5543-8011-B6405A71D4B9}" presName="rect2" presStyleLbl="node1" presStyleIdx="0" presStyleCnt="2">
        <dgm:presLayoutVars>
          <dgm:bulletEnabled val="1"/>
        </dgm:presLayoutVars>
      </dgm:prSet>
      <dgm:spPr/>
      <dgm:t>
        <a:bodyPr/>
        <a:lstStyle/>
        <a:p>
          <a:endParaRPr lang="en-US"/>
        </a:p>
      </dgm:t>
    </dgm:pt>
    <dgm:pt modelId="{4B7E226A-360E-E84A-A953-FC84D3849293}" type="pres">
      <dgm:prSet presAssocID="{5E262BE6-63DD-5543-8011-B6405A71D4B9}" presName="rect1" presStyleLbl="lnNode1" presStyleIdx="0" presStyleCnt="2"/>
      <dgm:spPr/>
    </dgm:pt>
    <dgm:pt modelId="{BFBF6799-0F43-AC48-9317-EB6849374DA8}" type="pres">
      <dgm:prSet presAssocID="{EC28922F-DF97-AC4E-8404-29A4C16AACC3}" presName="sibTrans" presStyleCnt="0"/>
      <dgm:spPr/>
    </dgm:pt>
    <dgm:pt modelId="{652B8C64-DF70-6B43-A4B3-F3D1B81AF37B}" type="pres">
      <dgm:prSet presAssocID="{93E8DC11-1688-B346-85FF-F0852B67793A}" presName="comp" presStyleCnt="0"/>
      <dgm:spPr/>
    </dgm:pt>
    <dgm:pt modelId="{1B571BB1-A4C9-9042-87A2-0EDD55E6A19F}" type="pres">
      <dgm:prSet presAssocID="{93E8DC11-1688-B346-85FF-F0852B67793A}" presName="rect2" presStyleLbl="node1" presStyleIdx="1" presStyleCnt="2">
        <dgm:presLayoutVars>
          <dgm:bulletEnabled val="1"/>
        </dgm:presLayoutVars>
      </dgm:prSet>
      <dgm:spPr/>
      <dgm:t>
        <a:bodyPr/>
        <a:lstStyle/>
        <a:p>
          <a:endParaRPr lang="en-US"/>
        </a:p>
      </dgm:t>
    </dgm:pt>
    <dgm:pt modelId="{94B8D39A-9448-FE45-A9E1-DC9FB74915F5}" type="pres">
      <dgm:prSet presAssocID="{93E8DC11-1688-B346-85FF-F0852B67793A}" presName="rect1" presStyleLbl="lnNode1" presStyleIdx="1" presStyleCnt="2"/>
      <dgm:spPr/>
    </dgm:pt>
  </dgm:ptLst>
  <dgm:cxnLst>
    <dgm:cxn modelId="{E18B165A-3CB8-C641-8B03-D8E7D8B7C5F7}" srcId="{93E8DC11-1688-B346-85FF-F0852B67793A}" destId="{A221B59F-1906-A14B-9068-2AB76E261DD2}" srcOrd="0" destOrd="0" parTransId="{B1C5AD1F-E19B-0340-AB3C-104F3F884D0E}" sibTransId="{3CD522C1-7720-E143-B2FA-46292CBE3F79}"/>
    <dgm:cxn modelId="{E9CB43F7-58F2-4DBD-80AE-6B49E5DB9941}" type="presOf" srcId="{93E8DC11-1688-B346-85FF-F0852B67793A}" destId="{1B571BB1-A4C9-9042-87A2-0EDD55E6A19F}" srcOrd="0" destOrd="0" presId="urn:microsoft.com/office/officeart/2008/layout/AlternatingPictureBlocks"/>
    <dgm:cxn modelId="{88F6CD88-D298-46F7-B5AF-FE203AC9586C}" type="presOf" srcId="{76128BA3-4B4A-B049-8D10-A999BA9626E6}" destId="{1ECCFD80-A8CD-B649-B775-48F1E4995B39}" srcOrd="0" destOrd="0" presId="urn:microsoft.com/office/officeart/2008/layout/AlternatingPictureBlocks"/>
    <dgm:cxn modelId="{5472A931-C304-47AE-B426-E408F06EABD1}" type="presOf" srcId="{0806817D-1531-8D45-A1FF-E7B8FAAAE85A}" destId="{54399BAF-E9EE-3D44-9B88-4BCB0D1C64CF}" srcOrd="0" destOrd="1" presId="urn:microsoft.com/office/officeart/2008/layout/AlternatingPictureBlocks"/>
    <dgm:cxn modelId="{EADA17C8-553E-4D43-8F43-A48F92A83B1B}" srcId="{5E262BE6-63DD-5543-8011-B6405A71D4B9}" destId="{0806817D-1531-8D45-A1FF-E7B8FAAAE85A}" srcOrd="0" destOrd="0" parTransId="{7F3EF9D7-92EA-BF46-96FF-745F974A2DF2}" sibTransId="{94307994-76CC-6740-8D14-167638BF45D2}"/>
    <dgm:cxn modelId="{BAC698F5-1DCD-DB46-A50C-C66E3C70AA25}" srcId="{76128BA3-4B4A-B049-8D10-A999BA9626E6}" destId="{5E262BE6-63DD-5543-8011-B6405A71D4B9}" srcOrd="0" destOrd="0" parTransId="{64792362-7CC5-4D49-AAE1-3202E3385F0A}" sibTransId="{EC28922F-DF97-AC4E-8404-29A4C16AACC3}"/>
    <dgm:cxn modelId="{1FA1E485-C477-48E0-86F3-4DBC8F4CA342}" type="presOf" srcId="{5E262BE6-63DD-5543-8011-B6405A71D4B9}" destId="{54399BAF-E9EE-3D44-9B88-4BCB0D1C64CF}" srcOrd="0" destOrd="0" presId="urn:microsoft.com/office/officeart/2008/layout/AlternatingPictureBlocks"/>
    <dgm:cxn modelId="{4481F7AD-5847-1246-B974-E8F4966B03C9}" srcId="{76128BA3-4B4A-B049-8D10-A999BA9626E6}" destId="{93E8DC11-1688-B346-85FF-F0852B67793A}" srcOrd="1" destOrd="0" parTransId="{F62011C0-AD86-614C-A5B9-DA31FDAC4997}" sibTransId="{3AB60C87-77A8-9341-AD28-59CBA4C07C04}"/>
    <dgm:cxn modelId="{85EE94EB-6BC5-41F0-AAC8-A716D3839D0C}" type="presOf" srcId="{A221B59F-1906-A14B-9068-2AB76E261DD2}" destId="{1B571BB1-A4C9-9042-87A2-0EDD55E6A19F}" srcOrd="0" destOrd="1" presId="urn:microsoft.com/office/officeart/2008/layout/AlternatingPictureBlocks"/>
    <dgm:cxn modelId="{6AEFD82B-3CA2-4EB3-9D7C-919D8C491AF6}" type="presParOf" srcId="{1ECCFD80-A8CD-B649-B775-48F1E4995B39}" destId="{1742A359-E49D-5A49-BC5D-865B0C4D4456}" srcOrd="0" destOrd="0" presId="urn:microsoft.com/office/officeart/2008/layout/AlternatingPictureBlocks"/>
    <dgm:cxn modelId="{E7368970-0D33-4285-BC53-CDD10525CB52}" type="presParOf" srcId="{1742A359-E49D-5A49-BC5D-865B0C4D4456}" destId="{54399BAF-E9EE-3D44-9B88-4BCB0D1C64CF}" srcOrd="0" destOrd="0" presId="urn:microsoft.com/office/officeart/2008/layout/AlternatingPictureBlocks"/>
    <dgm:cxn modelId="{AA860AAC-7707-4C0D-9A3B-3EBC215F8393}" type="presParOf" srcId="{1742A359-E49D-5A49-BC5D-865B0C4D4456}" destId="{4B7E226A-360E-E84A-A953-FC84D3849293}" srcOrd="1" destOrd="0" presId="urn:microsoft.com/office/officeart/2008/layout/AlternatingPictureBlocks"/>
    <dgm:cxn modelId="{3EC726B8-E904-482E-9155-0B3954EBBCB3}" type="presParOf" srcId="{1ECCFD80-A8CD-B649-B775-48F1E4995B39}" destId="{BFBF6799-0F43-AC48-9317-EB6849374DA8}" srcOrd="1" destOrd="0" presId="urn:microsoft.com/office/officeart/2008/layout/AlternatingPictureBlocks"/>
    <dgm:cxn modelId="{2F64D1F0-7E7D-4085-8F94-202752897FD8}" type="presParOf" srcId="{1ECCFD80-A8CD-B649-B775-48F1E4995B39}" destId="{652B8C64-DF70-6B43-A4B3-F3D1B81AF37B}" srcOrd="2" destOrd="0" presId="urn:microsoft.com/office/officeart/2008/layout/AlternatingPictureBlocks"/>
    <dgm:cxn modelId="{56BA6CFB-5086-4748-B751-F9931D941387}" type="presParOf" srcId="{652B8C64-DF70-6B43-A4B3-F3D1B81AF37B}" destId="{1B571BB1-A4C9-9042-87A2-0EDD55E6A19F}" srcOrd="0" destOrd="0" presId="urn:microsoft.com/office/officeart/2008/layout/AlternatingPictureBlocks"/>
    <dgm:cxn modelId="{D35971AE-18C9-431D-A25D-B345B86825FE}" type="presParOf" srcId="{652B8C64-DF70-6B43-A4B3-F3D1B81AF37B}" destId="{94B8D39A-9448-FE45-A9E1-DC9FB74915F5}"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AAF7E6-4F11-7D47-883F-9CDEDB89CA2D}" type="doc">
      <dgm:prSet loTypeId="urn:microsoft.com/office/officeart/2008/layout/PictureAccentList" loCatId="" qsTypeId="urn:microsoft.com/office/officeart/2005/8/quickstyle/simple4" qsCatId="simple" csTypeId="urn:microsoft.com/office/officeart/2005/8/colors/accent1_2" csCatId="accent1" phldr="1"/>
      <dgm:spPr/>
      <dgm:t>
        <a:bodyPr/>
        <a:lstStyle/>
        <a:p>
          <a:endParaRPr lang="en-US"/>
        </a:p>
      </dgm:t>
    </dgm:pt>
    <dgm:pt modelId="{82230069-1727-8D41-A4F8-42C91153E7A8}">
      <dgm:prSet phldrT="[Text]"/>
      <dgm:spPr/>
      <dgm:t>
        <a:bodyPr/>
        <a:lstStyle/>
        <a:p>
          <a:r>
            <a:rPr lang="en-US" dirty="0" smtClean="0"/>
            <a:t>Create it.</a:t>
          </a:r>
          <a:endParaRPr lang="en-US" dirty="0"/>
        </a:p>
      </dgm:t>
    </dgm:pt>
    <dgm:pt modelId="{41350E9A-F30A-BF4A-88F5-BCCA497E57B1}" type="parTrans" cxnId="{D8624FBF-2BF6-5644-94DE-A842CA74AEA5}">
      <dgm:prSet/>
      <dgm:spPr/>
      <dgm:t>
        <a:bodyPr/>
        <a:lstStyle/>
        <a:p>
          <a:endParaRPr lang="en-US"/>
        </a:p>
      </dgm:t>
    </dgm:pt>
    <dgm:pt modelId="{A925EE5B-9F2D-7C4A-B748-42E7879567B4}" type="sibTrans" cxnId="{D8624FBF-2BF6-5644-94DE-A842CA74AEA5}">
      <dgm:prSet/>
      <dgm:spPr/>
      <dgm:t>
        <a:bodyPr/>
        <a:lstStyle/>
        <a:p>
          <a:endParaRPr lang="en-US"/>
        </a:p>
      </dgm:t>
    </dgm:pt>
    <dgm:pt modelId="{E08235C7-3DFE-0044-9FCB-9792B904B11F}">
      <dgm:prSet phldrT="[Text]"/>
      <dgm:spPr/>
      <dgm:t>
        <a:bodyPr/>
        <a:lstStyle/>
        <a:p>
          <a:r>
            <a:rPr lang="en-US" dirty="0" smtClean="0"/>
            <a:t>Live it. </a:t>
          </a:r>
          <a:endParaRPr lang="en-US" dirty="0"/>
        </a:p>
      </dgm:t>
    </dgm:pt>
    <dgm:pt modelId="{99AFCDAD-DF1A-3C4B-8E53-6F0FC49A2CC5}" type="parTrans" cxnId="{74CB61C9-C7AB-4948-8902-BF7024F7A7FB}">
      <dgm:prSet/>
      <dgm:spPr/>
      <dgm:t>
        <a:bodyPr/>
        <a:lstStyle/>
        <a:p>
          <a:endParaRPr lang="en-US"/>
        </a:p>
      </dgm:t>
    </dgm:pt>
    <dgm:pt modelId="{A05E8328-9634-7241-8AF2-499798E74E51}" type="sibTrans" cxnId="{74CB61C9-C7AB-4948-8902-BF7024F7A7FB}">
      <dgm:prSet/>
      <dgm:spPr/>
      <dgm:t>
        <a:bodyPr/>
        <a:lstStyle/>
        <a:p>
          <a:endParaRPr lang="en-US"/>
        </a:p>
      </dgm:t>
    </dgm:pt>
    <dgm:pt modelId="{0DB94BF8-D704-6F46-8776-961B68FD8020}">
      <dgm:prSet phldrT="[Text]"/>
      <dgm:spPr/>
      <dgm:t>
        <a:bodyPr/>
        <a:lstStyle/>
        <a:p>
          <a:r>
            <a:rPr lang="en-US" dirty="0" smtClean="0"/>
            <a:t>Dream it.</a:t>
          </a:r>
          <a:endParaRPr lang="en-US" dirty="0"/>
        </a:p>
      </dgm:t>
    </dgm:pt>
    <dgm:pt modelId="{A03D78E8-4DD0-ED46-B929-496861D14424}" type="sibTrans" cxnId="{2D37C064-FDE8-5A4B-93D4-0CB9AEF1FAA4}">
      <dgm:prSet/>
      <dgm:spPr/>
      <dgm:t>
        <a:bodyPr/>
        <a:lstStyle/>
        <a:p>
          <a:endParaRPr lang="en-US"/>
        </a:p>
      </dgm:t>
    </dgm:pt>
    <dgm:pt modelId="{B151F6B6-DC1E-4946-8CD6-601CF1DE0A1A}" type="parTrans" cxnId="{2D37C064-FDE8-5A4B-93D4-0CB9AEF1FAA4}">
      <dgm:prSet/>
      <dgm:spPr/>
      <dgm:t>
        <a:bodyPr/>
        <a:lstStyle/>
        <a:p>
          <a:endParaRPr lang="en-US"/>
        </a:p>
      </dgm:t>
    </dgm:pt>
    <dgm:pt modelId="{27CAFFD1-EB55-0447-974C-F33A2732F5BB}">
      <dgm:prSet phldrT="[Text]"/>
      <dgm:spPr/>
      <dgm:t>
        <a:bodyPr/>
        <a:lstStyle/>
        <a:p>
          <a:r>
            <a:rPr lang="en-US" dirty="0" smtClean="0"/>
            <a:t>Hang TSA flyers in classrooms, hallways, cafeterias and on announcement boards; email them; and post them on social media sites - anywhere that they can attract attention.  </a:t>
          </a:r>
        </a:p>
        <a:p>
          <a:pPr rtl="0"/>
          <a:r>
            <a:rPr lang="en-US" dirty="0" smtClean="0"/>
            <a:t>Be sure to add information about meetings and contact information to the flyer as well.</a:t>
          </a:r>
        </a:p>
      </dgm:t>
    </dgm:pt>
    <dgm:pt modelId="{7B2AD417-8350-A143-9E1F-79547B4B49D0}" type="sibTrans" cxnId="{4FB8A0AE-A35D-0346-BB42-75A7C5C96811}">
      <dgm:prSet/>
      <dgm:spPr/>
      <dgm:t>
        <a:bodyPr/>
        <a:lstStyle/>
        <a:p>
          <a:endParaRPr lang="en-US"/>
        </a:p>
      </dgm:t>
    </dgm:pt>
    <dgm:pt modelId="{4AAED898-745C-0D48-826C-7C5E003A595B}" type="parTrans" cxnId="{4FB8A0AE-A35D-0346-BB42-75A7C5C96811}">
      <dgm:prSet/>
      <dgm:spPr/>
      <dgm:t>
        <a:bodyPr/>
        <a:lstStyle/>
        <a:p>
          <a:endParaRPr lang="en-US"/>
        </a:p>
      </dgm:t>
    </dgm:pt>
    <dgm:pt modelId="{12ED30C7-14DF-9849-927E-44F0F29ED80E}" type="pres">
      <dgm:prSet presAssocID="{10AAF7E6-4F11-7D47-883F-9CDEDB89CA2D}" presName="layout" presStyleCnt="0">
        <dgm:presLayoutVars>
          <dgm:chMax/>
          <dgm:chPref/>
          <dgm:dir/>
          <dgm:animOne val="branch"/>
          <dgm:animLvl val="lvl"/>
          <dgm:resizeHandles/>
        </dgm:presLayoutVars>
      </dgm:prSet>
      <dgm:spPr/>
      <dgm:t>
        <a:bodyPr/>
        <a:lstStyle/>
        <a:p>
          <a:endParaRPr lang="en-US"/>
        </a:p>
      </dgm:t>
    </dgm:pt>
    <dgm:pt modelId="{A3AB736D-FA2F-6745-812B-6D8421374350}" type="pres">
      <dgm:prSet presAssocID="{27CAFFD1-EB55-0447-974C-F33A2732F5BB}" presName="root" presStyleCnt="0">
        <dgm:presLayoutVars>
          <dgm:chMax/>
          <dgm:chPref val="4"/>
        </dgm:presLayoutVars>
      </dgm:prSet>
      <dgm:spPr/>
    </dgm:pt>
    <dgm:pt modelId="{7A48339F-577C-7742-8F92-6A8E87B4296A}" type="pres">
      <dgm:prSet presAssocID="{27CAFFD1-EB55-0447-974C-F33A2732F5BB}" presName="rootComposite" presStyleCnt="0">
        <dgm:presLayoutVars/>
      </dgm:prSet>
      <dgm:spPr/>
    </dgm:pt>
    <dgm:pt modelId="{C2621990-9B5B-C24F-A38B-F0A4BCD41B1A}" type="pres">
      <dgm:prSet presAssocID="{27CAFFD1-EB55-0447-974C-F33A2732F5BB}" presName="rootText" presStyleLbl="node0" presStyleIdx="0" presStyleCnt="1">
        <dgm:presLayoutVars>
          <dgm:chMax/>
          <dgm:chPref val="4"/>
        </dgm:presLayoutVars>
      </dgm:prSet>
      <dgm:spPr/>
      <dgm:t>
        <a:bodyPr/>
        <a:lstStyle/>
        <a:p>
          <a:endParaRPr lang="en-US"/>
        </a:p>
      </dgm:t>
    </dgm:pt>
    <dgm:pt modelId="{DC44A523-1475-514B-B627-124B64FCDA01}" type="pres">
      <dgm:prSet presAssocID="{27CAFFD1-EB55-0447-974C-F33A2732F5BB}" presName="childShape" presStyleCnt="0">
        <dgm:presLayoutVars>
          <dgm:chMax val="0"/>
          <dgm:chPref val="0"/>
        </dgm:presLayoutVars>
      </dgm:prSet>
      <dgm:spPr/>
    </dgm:pt>
    <dgm:pt modelId="{E3D7368C-2C1B-4F4B-A0F1-688FE12EA6EF}" type="pres">
      <dgm:prSet presAssocID="{0DB94BF8-D704-6F46-8776-961B68FD8020}" presName="childComposite" presStyleCnt="0">
        <dgm:presLayoutVars>
          <dgm:chMax val="0"/>
          <dgm:chPref val="0"/>
        </dgm:presLayoutVars>
      </dgm:prSet>
      <dgm:spPr/>
    </dgm:pt>
    <dgm:pt modelId="{546AEFF9-06FF-4E4B-B351-2C43710D1F9E}" type="pres">
      <dgm:prSet presAssocID="{0DB94BF8-D704-6F46-8776-961B68FD8020}" presName="Image" presStyleLbl="node1" presStyleIdx="0" presStyleCnt="3" custScaleX="139218" custLinFactNeighborX="-8147" custLinFactNeighborY="-2479"/>
      <dgm:spPr/>
    </dgm:pt>
    <dgm:pt modelId="{E9F5AED3-70D9-8443-858D-3ADDCC3ABD14}" type="pres">
      <dgm:prSet presAssocID="{0DB94BF8-D704-6F46-8776-961B68FD8020}" presName="childText" presStyleLbl="lnNode1" presStyleIdx="0" presStyleCnt="3" custScaleX="30371" custLinFactNeighborX="-24109" custLinFactNeighborY="-2479">
        <dgm:presLayoutVars>
          <dgm:chMax val="0"/>
          <dgm:chPref val="0"/>
          <dgm:bulletEnabled val="1"/>
        </dgm:presLayoutVars>
      </dgm:prSet>
      <dgm:spPr/>
      <dgm:t>
        <a:bodyPr/>
        <a:lstStyle/>
        <a:p>
          <a:endParaRPr lang="en-US"/>
        </a:p>
      </dgm:t>
    </dgm:pt>
    <dgm:pt modelId="{DE27B970-F483-FE4C-9F82-E396B7E8518B}" type="pres">
      <dgm:prSet presAssocID="{82230069-1727-8D41-A4F8-42C91153E7A8}" presName="childComposite" presStyleCnt="0">
        <dgm:presLayoutVars>
          <dgm:chMax val="0"/>
          <dgm:chPref val="0"/>
        </dgm:presLayoutVars>
      </dgm:prSet>
      <dgm:spPr/>
    </dgm:pt>
    <dgm:pt modelId="{F1863DB8-321F-DD45-B211-D82F5E755F41}" type="pres">
      <dgm:prSet presAssocID="{82230069-1727-8D41-A4F8-42C91153E7A8}" presName="Image" presStyleLbl="node1" presStyleIdx="1" presStyleCnt="3" custScaleX="139218" custLinFactNeighborX="-5792" custLinFactNeighborY="-5597"/>
      <dgm:spPr/>
    </dgm:pt>
    <dgm:pt modelId="{1CBB12C9-DD35-2B43-87B3-5094603B7408}" type="pres">
      <dgm:prSet presAssocID="{82230069-1727-8D41-A4F8-42C91153E7A8}" presName="childText" presStyleLbl="lnNode1" presStyleIdx="1" presStyleCnt="3" custScaleX="30371" custLinFactNeighborX="-24109" custLinFactNeighborY="1208">
        <dgm:presLayoutVars>
          <dgm:chMax val="0"/>
          <dgm:chPref val="0"/>
          <dgm:bulletEnabled val="1"/>
        </dgm:presLayoutVars>
      </dgm:prSet>
      <dgm:spPr/>
      <dgm:t>
        <a:bodyPr/>
        <a:lstStyle/>
        <a:p>
          <a:endParaRPr lang="en-US"/>
        </a:p>
      </dgm:t>
    </dgm:pt>
    <dgm:pt modelId="{4563FE65-8EB9-8B42-AD4C-B70FAD0C3631}" type="pres">
      <dgm:prSet presAssocID="{E08235C7-3DFE-0044-9FCB-9792B904B11F}" presName="childComposite" presStyleCnt="0">
        <dgm:presLayoutVars>
          <dgm:chMax val="0"/>
          <dgm:chPref val="0"/>
        </dgm:presLayoutVars>
      </dgm:prSet>
      <dgm:spPr/>
    </dgm:pt>
    <dgm:pt modelId="{81979361-FA4D-9140-A7E8-451AD6E26C3A}" type="pres">
      <dgm:prSet presAssocID="{E08235C7-3DFE-0044-9FCB-9792B904B11F}" presName="Image" presStyleLbl="node1" presStyleIdx="2" presStyleCnt="3" custScaleX="135021" custLinFactNeighborX="-7910" custLinFactNeighborY="-1910"/>
      <dgm:spPr/>
    </dgm:pt>
    <dgm:pt modelId="{90CBDE19-DCD9-F74F-B779-D1841CA2C01B}" type="pres">
      <dgm:prSet presAssocID="{E08235C7-3DFE-0044-9FCB-9792B904B11F}" presName="childText" presStyleLbl="lnNode1" presStyleIdx="2" presStyleCnt="3" custScaleX="30364" custLinFactNeighborX="-24108" custLinFactNeighborY="4895">
        <dgm:presLayoutVars>
          <dgm:chMax val="0"/>
          <dgm:chPref val="0"/>
          <dgm:bulletEnabled val="1"/>
        </dgm:presLayoutVars>
      </dgm:prSet>
      <dgm:spPr/>
      <dgm:t>
        <a:bodyPr/>
        <a:lstStyle/>
        <a:p>
          <a:endParaRPr lang="en-US"/>
        </a:p>
      </dgm:t>
    </dgm:pt>
  </dgm:ptLst>
  <dgm:cxnLst>
    <dgm:cxn modelId="{4FB8A0AE-A35D-0346-BB42-75A7C5C96811}" srcId="{10AAF7E6-4F11-7D47-883F-9CDEDB89CA2D}" destId="{27CAFFD1-EB55-0447-974C-F33A2732F5BB}" srcOrd="0" destOrd="0" parTransId="{4AAED898-745C-0D48-826C-7C5E003A595B}" sibTransId="{7B2AD417-8350-A143-9E1F-79547B4B49D0}"/>
    <dgm:cxn modelId="{F113EA2E-23F9-4A9D-A94F-2CDEA2890E83}" type="presOf" srcId="{82230069-1727-8D41-A4F8-42C91153E7A8}" destId="{1CBB12C9-DD35-2B43-87B3-5094603B7408}" srcOrd="0" destOrd="0" presId="urn:microsoft.com/office/officeart/2008/layout/PictureAccentList"/>
    <dgm:cxn modelId="{2D37C064-FDE8-5A4B-93D4-0CB9AEF1FAA4}" srcId="{27CAFFD1-EB55-0447-974C-F33A2732F5BB}" destId="{0DB94BF8-D704-6F46-8776-961B68FD8020}" srcOrd="0" destOrd="0" parTransId="{B151F6B6-DC1E-4946-8CD6-601CF1DE0A1A}" sibTransId="{A03D78E8-4DD0-ED46-B929-496861D14424}"/>
    <dgm:cxn modelId="{74CB61C9-C7AB-4948-8902-BF7024F7A7FB}" srcId="{27CAFFD1-EB55-0447-974C-F33A2732F5BB}" destId="{E08235C7-3DFE-0044-9FCB-9792B904B11F}" srcOrd="2" destOrd="0" parTransId="{99AFCDAD-DF1A-3C4B-8E53-6F0FC49A2CC5}" sibTransId="{A05E8328-9634-7241-8AF2-499798E74E51}"/>
    <dgm:cxn modelId="{8FAE5553-45EB-48DF-9496-14A8891844C1}" type="presOf" srcId="{E08235C7-3DFE-0044-9FCB-9792B904B11F}" destId="{90CBDE19-DCD9-F74F-B779-D1841CA2C01B}" srcOrd="0" destOrd="0" presId="urn:microsoft.com/office/officeart/2008/layout/PictureAccentList"/>
    <dgm:cxn modelId="{8D3B003C-2795-4F84-BB72-02019CD7C680}" type="presOf" srcId="{27CAFFD1-EB55-0447-974C-F33A2732F5BB}" destId="{C2621990-9B5B-C24F-A38B-F0A4BCD41B1A}" srcOrd="0" destOrd="0" presId="urn:microsoft.com/office/officeart/2008/layout/PictureAccentList"/>
    <dgm:cxn modelId="{D2EFCB28-D040-4BDD-B439-AB2F900D8B92}" type="presOf" srcId="{10AAF7E6-4F11-7D47-883F-9CDEDB89CA2D}" destId="{12ED30C7-14DF-9849-927E-44F0F29ED80E}" srcOrd="0" destOrd="0" presId="urn:microsoft.com/office/officeart/2008/layout/PictureAccentList"/>
    <dgm:cxn modelId="{D8624FBF-2BF6-5644-94DE-A842CA74AEA5}" srcId="{27CAFFD1-EB55-0447-974C-F33A2732F5BB}" destId="{82230069-1727-8D41-A4F8-42C91153E7A8}" srcOrd="1" destOrd="0" parTransId="{41350E9A-F30A-BF4A-88F5-BCCA497E57B1}" sibTransId="{A925EE5B-9F2D-7C4A-B748-42E7879567B4}"/>
    <dgm:cxn modelId="{8D0773A3-5E70-4662-818A-CB6FF4B60D6C}" type="presOf" srcId="{0DB94BF8-D704-6F46-8776-961B68FD8020}" destId="{E9F5AED3-70D9-8443-858D-3ADDCC3ABD14}" srcOrd="0" destOrd="0" presId="urn:microsoft.com/office/officeart/2008/layout/PictureAccentList"/>
    <dgm:cxn modelId="{6D7B4D9F-01DD-49F3-AED4-E3F91878DBB4}" type="presParOf" srcId="{12ED30C7-14DF-9849-927E-44F0F29ED80E}" destId="{A3AB736D-FA2F-6745-812B-6D8421374350}" srcOrd="0" destOrd="0" presId="urn:microsoft.com/office/officeart/2008/layout/PictureAccentList"/>
    <dgm:cxn modelId="{1DC21C4F-A046-47BD-B948-EFE1DF2E95B7}" type="presParOf" srcId="{A3AB736D-FA2F-6745-812B-6D8421374350}" destId="{7A48339F-577C-7742-8F92-6A8E87B4296A}" srcOrd="0" destOrd="0" presId="urn:microsoft.com/office/officeart/2008/layout/PictureAccentList"/>
    <dgm:cxn modelId="{E23055E2-39D8-4A6A-BC9C-D086B936FA0A}" type="presParOf" srcId="{7A48339F-577C-7742-8F92-6A8E87B4296A}" destId="{C2621990-9B5B-C24F-A38B-F0A4BCD41B1A}" srcOrd="0" destOrd="0" presId="urn:microsoft.com/office/officeart/2008/layout/PictureAccentList"/>
    <dgm:cxn modelId="{510E50B6-9BDC-4D98-ADD6-F4E989DAF357}" type="presParOf" srcId="{A3AB736D-FA2F-6745-812B-6D8421374350}" destId="{DC44A523-1475-514B-B627-124B64FCDA01}" srcOrd="1" destOrd="0" presId="urn:microsoft.com/office/officeart/2008/layout/PictureAccentList"/>
    <dgm:cxn modelId="{67452C01-21F7-4496-A58B-1520069AE691}" type="presParOf" srcId="{DC44A523-1475-514B-B627-124B64FCDA01}" destId="{E3D7368C-2C1B-4F4B-A0F1-688FE12EA6EF}" srcOrd="0" destOrd="0" presId="urn:microsoft.com/office/officeart/2008/layout/PictureAccentList"/>
    <dgm:cxn modelId="{0159AD39-1160-4770-886C-F2A0D0D7E0CD}" type="presParOf" srcId="{E3D7368C-2C1B-4F4B-A0F1-688FE12EA6EF}" destId="{546AEFF9-06FF-4E4B-B351-2C43710D1F9E}" srcOrd="0" destOrd="0" presId="urn:microsoft.com/office/officeart/2008/layout/PictureAccentList"/>
    <dgm:cxn modelId="{478F1C41-7D79-4FF0-93D3-E31DAF5E0556}" type="presParOf" srcId="{E3D7368C-2C1B-4F4B-A0F1-688FE12EA6EF}" destId="{E9F5AED3-70D9-8443-858D-3ADDCC3ABD14}" srcOrd="1" destOrd="0" presId="urn:microsoft.com/office/officeart/2008/layout/PictureAccentList"/>
    <dgm:cxn modelId="{2EF35666-3410-4531-A950-304CE78B4FAC}" type="presParOf" srcId="{DC44A523-1475-514B-B627-124B64FCDA01}" destId="{DE27B970-F483-FE4C-9F82-E396B7E8518B}" srcOrd="1" destOrd="0" presId="urn:microsoft.com/office/officeart/2008/layout/PictureAccentList"/>
    <dgm:cxn modelId="{F7EFD3E4-D204-46C7-98EF-D865C4E243AB}" type="presParOf" srcId="{DE27B970-F483-FE4C-9F82-E396B7E8518B}" destId="{F1863DB8-321F-DD45-B211-D82F5E755F41}" srcOrd="0" destOrd="0" presId="urn:microsoft.com/office/officeart/2008/layout/PictureAccentList"/>
    <dgm:cxn modelId="{B69A9B2B-9226-4C65-AE38-5B5E833A5D59}" type="presParOf" srcId="{DE27B970-F483-FE4C-9F82-E396B7E8518B}" destId="{1CBB12C9-DD35-2B43-87B3-5094603B7408}" srcOrd="1" destOrd="0" presId="urn:microsoft.com/office/officeart/2008/layout/PictureAccentList"/>
    <dgm:cxn modelId="{B807585C-CFFB-45F0-9A78-16B36411F909}" type="presParOf" srcId="{DC44A523-1475-514B-B627-124B64FCDA01}" destId="{4563FE65-8EB9-8B42-AD4C-B70FAD0C3631}" srcOrd="2" destOrd="0" presId="urn:microsoft.com/office/officeart/2008/layout/PictureAccentList"/>
    <dgm:cxn modelId="{0498904B-7C90-41B3-82F9-AF2181C408C1}" type="presParOf" srcId="{4563FE65-8EB9-8B42-AD4C-B70FAD0C3631}" destId="{81979361-FA4D-9140-A7E8-451AD6E26C3A}" srcOrd="0" destOrd="0" presId="urn:microsoft.com/office/officeart/2008/layout/PictureAccentList"/>
    <dgm:cxn modelId="{0A9093F3-8975-44F1-AEA4-DD1B64113611}" type="presParOf" srcId="{4563FE65-8EB9-8B42-AD4C-B70FAD0C3631}" destId="{90CBDE19-DCD9-F74F-B779-D1841CA2C01B}"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56D6B6-637D-4547-BE14-DF1B4B521AE0}" type="doc">
      <dgm:prSet loTypeId="urn:microsoft.com/office/officeart/2009/3/layout/FramedTextPicture" loCatId="" qsTypeId="urn:microsoft.com/office/officeart/2005/8/quickstyle/simple4" qsCatId="simple" csTypeId="urn:microsoft.com/office/officeart/2005/8/colors/accent1_2" csCatId="accent1" phldr="1"/>
      <dgm:spPr/>
      <dgm:t>
        <a:bodyPr/>
        <a:lstStyle/>
        <a:p>
          <a:endParaRPr lang="en-US"/>
        </a:p>
      </dgm:t>
    </dgm:pt>
    <dgm:pt modelId="{6EC10C89-2B5C-FE40-965A-5412311F4CC2}">
      <dgm:prSet/>
      <dgm:spPr/>
      <dgm:t>
        <a:bodyPr/>
        <a:lstStyle/>
        <a:p>
          <a:pPr rtl="0"/>
          <a:r>
            <a:rPr lang="en-US" dirty="0" smtClean="0"/>
            <a:t>A promotional brochure can be displayed at recruitment drives, passed out at chapter meetings, and used when meeting with teachers, administrators, parents, legislators, business people, and anyone you are trying to get interested in TSA! </a:t>
          </a:r>
          <a:endParaRPr lang="en-US" dirty="0"/>
        </a:p>
      </dgm:t>
    </dgm:pt>
    <dgm:pt modelId="{1D389682-B8B1-8942-BDEF-66274CADD5FB}" type="parTrans" cxnId="{23501423-0C50-BB47-9D20-29E0DE02CED7}">
      <dgm:prSet/>
      <dgm:spPr/>
      <dgm:t>
        <a:bodyPr/>
        <a:lstStyle/>
        <a:p>
          <a:endParaRPr lang="en-US"/>
        </a:p>
      </dgm:t>
    </dgm:pt>
    <dgm:pt modelId="{6211C9D3-9C20-B449-80CB-43F6383BE73C}" type="sibTrans" cxnId="{23501423-0C50-BB47-9D20-29E0DE02CED7}">
      <dgm:prSet/>
      <dgm:spPr/>
      <dgm:t>
        <a:bodyPr/>
        <a:lstStyle/>
        <a:p>
          <a:endParaRPr lang="en-US"/>
        </a:p>
      </dgm:t>
    </dgm:pt>
    <dgm:pt modelId="{A3A88168-9EA1-AA4F-9B1D-BD1AD01E6131}" type="pres">
      <dgm:prSet presAssocID="{BB56D6B6-637D-4547-BE14-DF1B4B521AE0}" presName="Name0" presStyleCnt="0">
        <dgm:presLayoutVars>
          <dgm:chMax/>
          <dgm:chPref/>
          <dgm:dir/>
        </dgm:presLayoutVars>
      </dgm:prSet>
      <dgm:spPr/>
      <dgm:t>
        <a:bodyPr/>
        <a:lstStyle/>
        <a:p>
          <a:endParaRPr lang="en-US"/>
        </a:p>
      </dgm:t>
    </dgm:pt>
    <dgm:pt modelId="{346E2A4A-05BE-4349-8A1A-554FD9A39532}" type="pres">
      <dgm:prSet presAssocID="{6EC10C89-2B5C-FE40-965A-5412311F4CC2}" presName="composite" presStyleCnt="0">
        <dgm:presLayoutVars>
          <dgm:chMax/>
          <dgm:chPref/>
        </dgm:presLayoutVars>
      </dgm:prSet>
      <dgm:spPr/>
    </dgm:pt>
    <dgm:pt modelId="{35614117-8FD7-3445-9005-FF7A07E5049F}" type="pres">
      <dgm:prSet presAssocID="{6EC10C89-2B5C-FE40-965A-5412311F4CC2}" presName="Image" presStyleLbl="bgImgPlace1" presStyleIdx="0" presStyleCnt="1"/>
      <dgm:spPr/>
    </dgm:pt>
    <dgm:pt modelId="{F69297C3-E33E-8C47-9679-7A7181323E91}" type="pres">
      <dgm:prSet presAssocID="{6EC10C89-2B5C-FE40-965A-5412311F4CC2}" presName="ParentText" presStyleLbl="revTx" presStyleIdx="0" presStyleCnt="1">
        <dgm:presLayoutVars>
          <dgm:chMax val="0"/>
          <dgm:chPref val="0"/>
          <dgm:bulletEnabled val="1"/>
        </dgm:presLayoutVars>
      </dgm:prSet>
      <dgm:spPr/>
      <dgm:t>
        <a:bodyPr/>
        <a:lstStyle/>
        <a:p>
          <a:endParaRPr lang="en-US"/>
        </a:p>
      </dgm:t>
    </dgm:pt>
    <dgm:pt modelId="{0B4176D6-626B-B84E-8201-CB943C8AF77E}" type="pres">
      <dgm:prSet presAssocID="{6EC10C89-2B5C-FE40-965A-5412311F4CC2}" presName="tlFrame" presStyleLbl="node1" presStyleIdx="0" presStyleCnt="4"/>
      <dgm:spPr/>
    </dgm:pt>
    <dgm:pt modelId="{6D89B0EA-FC32-D948-8BF7-02BE6D9C7C94}" type="pres">
      <dgm:prSet presAssocID="{6EC10C89-2B5C-FE40-965A-5412311F4CC2}" presName="trFrame" presStyleLbl="node1" presStyleIdx="1" presStyleCnt="4"/>
      <dgm:spPr/>
    </dgm:pt>
    <dgm:pt modelId="{A8C772A5-93D6-1B40-A507-834FE41594E2}" type="pres">
      <dgm:prSet presAssocID="{6EC10C89-2B5C-FE40-965A-5412311F4CC2}" presName="blFrame" presStyleLbl="node1" presStyleIdx="2" presStyleCnt="4"/>
      <dgm:spPr/>
    </dgm:pt>
    <dgm:pt modelId="{87454C11-D5D2-554D-9A85-D159E942EF5D}" type="pres">
      <dgm:prSet presAssocID="{6EC10C89-2B5C-FE40-965A-5412311F4CC2}" presName="brFrame" presStyleLbl="node1" presStyleIdx="3" presStyleCnt="4"/>
      <dgm:spPr/>
    </dgm:pt>
  </dgm:ptLst>
  <dgm:cxnLst>
    <dgm:cxn modelId="{23501423-0C50-BB47-9D20-29E0DE02CED7}" srcId="{BB56D6B6-637D-4547-BE14-DF1B4B521AE0}" destId="{6EC10C89-2B5C-FE40-965A-5412311F4CC2}" srcOrd="0" destOrd="0" parTransId="{1D389682-B8B1-8942-BDEF-66274CADD5FB}" sibTransId="{6211C9D3-9C20-B449-80CB-43F6383BE73C}"/>
    <dgm:cxn modelId="{2E839C32-8BEE-453E-8206-040EF9B54206}" type="presOf" srcId="{6EC10C89-2B5C-FE40-965A-5412311F4CC2}" destId="{F69297C3-E33E-8C47-9679-7A7181323E91}" srcOrd="0" destOrd="0" presId="urn:microsoft.com/office/officeart/2009/3/layout/FramedTextPicture"/>
    <dgm:cxn modelId="{3E686DAC-2443-47E2-B565-0A210C515664}" type="presOf" srcId="{BB56D6B6-637D-4547-BE14-DF1B4B521AE0}" destId="{A3A88168-9EA1-AA4F-9B1D-BD1AD01E6131}" srcOrd="0" destOrd="0" presId="urn:microsoft.com/office/officeart/2009/3/layout/FramedTextPicture"/>
    <dgm:cxn modelId="{82387EC0-F7E8-4449-BC54-EF2D868149A3}" type="presParOf" srcId="{A3A88168-9EA1-AA4F-9B1D-BD1AD01E6131}" destId="{346E2A4A-05BE-4349-8A1A-554FD9A39532}" srcOrd="0" destOrd="0" presId="urn:microsoft.com/office/officeart/2009/3/layout/FramedTextPicture"/>
    <dgm:cxn modelId="{6E6BF405-9789-444A-8467-768FA6893AA5}" type="presParOf" srcId="{346E2A4A-05BE-4349-8A1A-554FD9A39532}" destId="{35614117-8FD7-3445-9005-FF7A07E5049F}" srcOrd="0" destOrd="0" presId="urn:microsoft.com/office/officeart/2009/3/layout/FramedTextPicture"/>
    <dgm:cxn modelId="{FA0227AB-836C-4A4A-8510-6925274ACD04}" type="presParOf" srcId="{346E2A4A-05BE-4349-8A1A-554FD9A39532}" destId="{F69297C3-E33E-8C47-9679-7A7181323E91}" srcOrd="1" destOrd="0" presId="urn:microsoft.com/office/officeart/2009/3/layout/FramedTextPicture"/>
    <dgm:cxn modelId="{81E09424-089C-47DB-8481-F9702E6469AC}" type="presParOf" srcId="{346E2A4A-05BE-4349-8A1A-554FD9A39532}" destId="{0B4176D6-626B-B84E-8201-CB943C8AF77E}" srcOrd="2" destOrd="0" presId="urn:microsoft.com/office/officeart/2009/3/layout/FramedTextPicture"/>
    <dgm:cxn modelId="{6582196E-4978-4D50-A70A-C4CE00C6D4C0}" type="presParOf" srcId="{346E2A4A-05BE-4349-8A1A-554FD9A39532}" destId="{6D89B0EA-FC32-D948-8BF7-02BE6D9C7C94}" srcOrd="3" destOrd="0" presId="urn:microsoft.com/office/officeart/2009/3/layout/FramedTextPicture"/>
    <dgm:cxn modelId="{88E9BB9C-F4C4-49C6-842D-468DCE533434}" type="presParOf" srcId="{346E2A4A-05BE-4349-8A1A-554FD9A39532}" destId="{A8C772A5-93D6-1B40-A507-834FE41594E2}" srcOrd="4" destOrd="0" presId="urn:microsoft.com/office/officeart/2009/3/layout/FramedTextPicture"/>
    <dgm:cxn modelId="{03E51BC2-8DA0-4E6E-A6C3-1CA53D0BE8E1}" type="presParOf" srcId="{346E2A4A-05BE-4349-8A1A-554FD9A39532}" destId="{87454C11-D5D2-554D-9A85-D159E942EF5D}" srcOrd="5" destOrd="0" presId="urn:microsoft.com/office/officeart/2009/3/layout/FramedTextPi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144997-38E3-3B4C-BE9B-6853EB947517}"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513E49C6-8A5A-F04A-BA43-7BCB8D5A5ADB}">
      <dgm:prSet/>
      <dgm:spPr/>
      <dgm:t>
        <a:bodyPr/>
        <a:lstStyle/>
        <a:p>
          <a:pPr rtl="0"/>
          <a:r>
            <a:rPr lang="en-US" dirty="0" smtClean="0"/>
            <a:t>The two most important things to encourage chapter growth are to advertise throughout your school and to make meetings productive and enjoyable.</a:t>
          </a:r>
          <a:endParaRPr lang="en-US" dirty="0"/>
        </a:p>
      </dgm:t>
    </dgm:pt>
    <dgm:pt modelId="{F3A929E8-D1FA-1F4D-B6B4-B9C09F968720}" type="parTrans" cxnId="{07A68B08-B1EE-8D4F-A5A0-50E207A82BAF}">
      <dgm:prSet/>
      <dgm:spPr/>
      <dgm:t>
        <a:bodyPr/>
        <a:lstStyle/>
        <a:p>
          <a:endParaRPr lang="en-US"/>
        </a:p>
      </dgm:t>
    </dgm:pt>
    <dgm:pt modelId="{59D3B984-ABFA-2242-9BF7-F19474E0C5A8}" type="sibTrans" cxnId="{07A68B08-B1EE-8D4F-A5A0-50E207A82BAF}">
      <dgm:prSet/>
      <dgm:spPr/>
      <dgm:t>
        <a:bodyPr/>
        <a:lstStyle/>
        <a:p>
          <a:endParaRPr lang="en-US"/>
        </a:p>
      </dgm:t>
    </dgm:pt>
    <dgm:pt modelId="{05EF64BF-D571-8E44-A20D-FEF8A86B1D37}">
      <dgm:prSet/>
      <dgm:spPr/>
      <dgm:t>
        <a:bodyPr/>
        <a:lstStyle/>
        <a:p>
          <a:pPr rtl="0"/>
          <a:r>
            <a:rPr lang="en-US" dirty="0" smtClean="0"/>
            <a:t>Do your best to make your TSA chapter seem like a family, not just a group of students. </a:t>
          </a:r>
          <a:endParaRPr lang="en-US" dirty="0"/>
        </a:p>
      </dgm:t>
    </dgm:pt>
    <dgm:pt modelId="{AABBBB41-8169-3D4D-9C97-03EEBE0236F4}" type="parTrans" cxnId="{CD8FDF1E-5ECC-E846-BBDD-11A912540B7B}">
      <dgm:prSet/>
      <dgm:spPr/>
      <dgm:t>
        <a:bodyPr/>
        <a:lstStyle/>
        <a:p>
          <a:endParaRPr lang="en-US"/>
        </a:p>
      </dgm:t>
    </dgm:pt>
    <dgm:pt modelId="{1FC30E98-9B09-DE42-A9D7-554996FDE3B2}" type="sibTrans" cxnId="{CD8FDF1E-5ECC-E846-BBDD-11A912540B7B}">
      <dgm:prSet/>
      <dgm:spPr/>
      <dgm:t>
        <a:bodyPr/>
        <a:lstStyle/>
        <a:p>
          <a:endParaRPr lang="en-US"/>
        </a:p>
      </dgm:t>
    </dgm:pt>
    <dgm:pt modelId="{A36FA484-FD84-F144-9974-13A817D72A7F}">
      <dgm:prSet/>
      <dgm:spPr/>
      <dgm:t>
        <a:bodyPr/>
        <a:lstStyle/>
        <a:p>
          <a:pPr rtl="0"/>
          <a:r>
            <a:rPr lang="en-US" dirty="0" smtClean="0"/>
            <a:t>Make sure people know that TSA is not just about computers. Often people will say, “I don’t know anything about computers.” Share with them that TSA is about much more than just computers; it’s about cutting-edge technology. This may pique their interest in learning more about TSA.</a:t>
          </a:r>
          <a:endParaRPr lang="en-US" dirty="0"/>
        </a:p>
      </dgm:t>
    </dgm:pt>
    <dgm:pt modelId="{C98A3022-59DF-EC40-81EA-7FD5D40E561F}" type="parTrans" cxnId="{59656507-A825-7E48-A20A-52A38B708B2A}">
      <dgm:prSet/>
      <dgm:spPr/>
      <dgm:t>
        <a:bodyPr/>
        <a:lstStyle/>
        <a:p>
          <a:endParaRPr lang="en-US"/>
        </a:p>
      </dgm:t>
    </dgm:pt>
    <dgm:pt modelId="{51A0D55B-3D69-A040-A87F-7369EE1E1FB4}" type="sibTrans" cxnId="{59656507-A825-7E48-A20A-52A38B708B2A}">
      <dgm:prSet/>
      <dgm:spPr/>
      <dgm:t>
        <a:bodyPr/>
        <a:lstStyle/>
        <a:p>
          <a:endParaRPr lang="en-US"/>
        </a:p>
      </dgm:t>
    </dgm:pt>
    <dgm:pt modelId="{28CE4448-7BD4-BE4F-ACCF-6B5AE72AA16A}">
      <dgm:prSet/>
      <dgm:spPr/>
      <dgm:t>
        <a:bodyPr/>
        <a:lstStyle/>
        <a:p>
          <a:pPr rtl="0"/>
          <a:r>
            <a:rPr lang="en-US" dirty="0" smtClean="0"/>
            <a:t>This is a great opportunity to reference “Dream it. Create it. Live it.” </a:t>
          </a:r>
          <a:endParaRPr lang="en-US" dirty="0"/>
        </a:p>
      </dgm:t>
    </dgm:pt>
    <dgm:pt modelId="{00D51A6F-6BB0-424E-945A-8748F8E6E836}" type="parTrans" cxnId="{FE2671BD-2C33-154E-A7CD-6BF0ADB8D18D}">
      <dgm:prSet/>
      <dgm:spPr/>
      <dgm:t>
        <a:bodyPr/>
        <a:lstStyle/>
        <a:p>
          <a:endParaRPr lang="en-US"/>
        </a:p>
      </dgm:t>
    </dgm:pt>
    <dgm:pt modelId="{CE682BF3-2538-784D-A73A-5E42B43AF2CE}" type="sibTrans" cxnId="{FE2671BD-2C33-154E-A7CD-6BF0ADB8D18D}">
      <dgm:prSet/>
      <dgm:spPr/>
      <dgm:t>
        <a:bodyPr/>
        <a:lstStyle/>
        <a:p>
          <a:endParaRPr lang="en-US"/>
        </a:p>
      </dgm:t>
    </dgm:pt>
    <dgm:pt modelId="{BFA9FB2B-9C5B-1C4D-BEF7-0604CE7FB948}">
      <dgm:prSet/>
      <dgm:spPr/>
      <dgm:t>
        <a:bodyPr/>
        <a:lstStyle/>
        <a:p>
          <a:pPr rtl="0"/>
          <a:r>
            <a:rPr lang="en-US" dirty="0" smtClean="0"/>
            <a:t>If your school has publications such as newsletters, websites, weekly announcements, or newscasts, contact those in charge and write an article/ announcement encouraging students to come to a meeting and learn about TSA.</a:t>
          </a:r>
          <a:endParaRPr lang="en-US" dirty="0"/>
        </a:p>
      </dgm:t>
    </dgm:pt>
    <dgm:pt modelId="{2C1FD08D-AAC6-C542-A911-2AB2518A02A9}" type="parTrans" cxnId="{DB45A234-0351-8D43-B9C1-38ADFC4537CB}">
      <dgm:prSet/>
      <dgm:spPr/>
      <dgm:t>
        <a:bodyPr/>
        <a:lstStyle/>
        <a:p>
          <a:endParaRPr lang="en-US"/>
        </a:p>
      </dgm:t>
    </dgm:pt>
    <dgm:pt modelId="{81CCA98C-6F03-3547-8B4B-BAF1023E763D}" type="sibTrans" cxnId="{DB45A234-0351-8D43-B9C1-38ADFC4537CB}">
      <dgm:prSet/>
      <dgm:spPr/>
      <dgm:t>
        <a:bodyPr/>
        <a:lstStyle/>
        <a:p>
          <a:endParaRPr lang="en-US"/>
        </a:p>
      </dgm:t>
    </dgm:pt>
    <dgm:pt modelId="{A4797B0B-41DC-C249-A84D-D54390F33012}" type="pres">
      <dgm:prSet presAssocID="{8D144997-38E3-3B4C-BE9B-6853EB947517}" presName="linear" presStyleCnt="0">
        <dgm:presLayoutVars>
          <dgm:animLvl val="lvl"/>
          <dgm:resizeHandles val="exact"/>
        </dgm:presLayoutVars>
      </dgm:prSet>
      <dgm:spPr/>
      <dgm:t>
        <a:bodyPr/>
        <a:lstStyle/>
        <a:p>
          <a:endParaRPr lang="en-US"/>
        </a:p>
      </dgm:t>
    </dgm:pt>
    <dgm:pt modelId="{553994B8-E626-324F-9673-383A13DF737E}" type="pres">
      <dgm:prSet presAssocID="{513E49C6-8A5A-F04A-BA43-7BCB8D5A5ADB}" presName="parentText" presStyleLbl="node1" presStyleIdx="0" presStyleCnt="3" custScaleY="57786">
        <dgm:presLayoutVars>
          <dgm:chMax val="0"/>
          <dgm:bulletEnabled val="1"/>
        </dgm:presLayoutVars>
      </dgm:prSet>
      <dgm:spPr/>
      <dgm:t>
        <a:bodyPr/>
        <a:lstStyle/>
        <a:p>
          <a:endParaRPr lang="en-US"/>
        </a:p>
      </dgm:t>
    </dgm:pt>
    <dgm:pt modelId="{D0824016-48DB-BD4B-948D-B083083AB6B5}" type="pres">
      <dgm:prSet presAssocID="{513E49C6-8A5A-F04A-BA43-7BCB8D5A5ADB}" presName="childText" presStyleLbl="revTx" presStyleIdx="0" presStyleCnt="2">
        <dgm:presLayoutVars>
          <dgm:bulletEnabled val="1"/>
        </dgm:presLayoutVars>
      </dgm:prSet>
      <dgm:spPr/>
      <dgm:t>
        <a:bodyPr/>
        <a:lstStyle/>
        <a:p>
          <a:endParaRPr lang="en-US"/>
        </a:p>
      </dgm:t>
    </dgm:pt>
    <dgm:pt modelId="{73FFA2BD-9F0E-9E4A-9ABD-0F84163FE2E2}" type="pres">
      <dgm:prSet presAssocID="{A36FA484-FD84-F144-9974-13A817D72A7F}" presName="parentText" presStyleLbl="node1" presStyleIdx="1" presStyleCnt="3">
        <dgm:presLayoutVars>
          <dgm:chMax val="0"/>
          <dgm:bulletEnabled val="1"/>
        </dgm:presLayoutVars>
      </dgm:prSet>
      <dgm:spPr/>
      <dgm:t>
        <a:bodyPr/>
        <a:lstStyle/>
        <a:p>
          <a:endParaRPr lang="en-US"/>
        </a:p>
      </dgm:t>
    </dgm:pt>
    <dgm:pt modelId="{6A9647E0-2E4E-E14A-A385-EE41D9135E1B}" type="pres">
      <dgm:prSet presAssocID="{A36FA484-FD84-F144-9974-13A817D72A7F}" presName="childText" presStyleLbl="revTx" presStyleIdx="1" presStyleCnt="2">
        <dgm:presLayoutVars>
          <dgm:bulletEnabled val="1"/>
        </dgm:presLayoutVars>
      </dgm:prSet>
      <dgm:spPr/>
      <dgm:t>
        <a:bodyPr/>
        <a:lstStyle/>
        <a:p>
          <a:endParaRPr lang="en-US"/>
        </a:p>
      </dgm:t>
    </dgm:pt>
    <dgm:pt modelId="{842878B1-1D71-F048-A40D-0361799BE476}" type="pres">
      <dgm:prSet presAssocID="{BFA9FB2B-9C5B-1C4D-BEF7-0604CE7FB948}" presName="parentText" presStyleLbl="node1" presStyleIdx="2" presStyleCnt="3">
        <dgm:presLayoutVars>
          <dgm:chMax val="0"/>
          <dgm:bulletEnabled val="1"/>
        </dgm:presLayoutVars>
      </dgm:prSet>
      <dgm:spPr/>
      <dgm:t>
        <a:bodyPr/>
        <a:lstStyle/>
        <a:p>
          <a:endParaRPr lang="en-US"/>
        </a:p>
      </dgm:t>
    </dgm:pt>
  </dgm:ptLst>
  <dgm:cxnLst>
    <dgm:cxn modelId="{2D5FF648-B8B2-4CBD-AAAD-6FDD5D8251C1}" type="presOf" srcId="{28CE4448-7BD4-BE4F-ACCF-6B5AE72AA16A}" destId="{6A9647E0-2E4E-E14A-A385-EE41D9135E1B}" srcOrd="0" destOrd="0" presId="urn:microsoft.com/office/officeart/2005/8/layout/vList2"/>
    <dgm:cxn modelId="{8CBC6968-14DD-4F53-B93C-CB771DA3BF7D}" type="presOf" srcId="{BFA9FB2B-9C5B-1C4D-BEF7-0604CE7FB948}" destId="{842878B1-1D71-F048-A40D-0361799BE476}" srcOrd="0" destOrd="0" presId="urn:microsoft.com/office/officeart/2005/8/layout/vList2"/>
    <dgm:cxn modelId="{BF9773B0-CF24-42D5-92BA-08AF9CDD7214}" type="presOf" srcId="{05EF64BF-D571-8E44-A20D-FEF8A86B1D37}" destId="{D0824016-48DB-BD4B-948D-B083083AB6B5}" srcOrd="0" destOrd="0" presId="urn:microsoft.com/office/officeart/2005/8/layout/vList2"/>
    <dgm:cxn modelId="{C483130C-344D-4676-AF0B-5ECE410795E5}" type="presOf" srcId="{A36FA484-FD84-F144-9974-13A817D72A7F}" destId="{73FFA2BD-9F0E-9E4A-9ABD-0F84163FE2E2}" srcOrd="0" destOrd="0" presId="urn:microsoft.com/office/officeart/2005/8/layout/vList2"/>
    <dgm:cxn modelId="{CD8FDF1E-5ECC-E846-BBDD-11A912540B7B}" srcId="{513E49C6-8A5A-F04A-BA43-7BCB8D5A5ADB}" destId="{05EF64BF-D571-8E44-A20D-FEF8A86B1D37}" srcOrd="0" destOrd="0" parTransId="{AABBBB41-8169-3D4D-9C97-03EEBE0236F4}" sibTransId="{1FC30E98-9B09-DE42-A9D7-554996FDE3B2}"/>
    <dgm:cxn modelId="{07A68B08-B1EE-8D4F-A5A0-50E207A82BAF}" srcId="{8D144997-38E3-3B4C-BE9B-6853EB947517}" destId="{513E49C6-8A5A-F04A-BA43-7BCB8D5A5ADB}" srcOrd="0" destOrd="0" parTransId="{F3A929E8-D1FA-1F4D-B6B4-B9C09F968720}" sibTransId="{59D3B984-ABFA-2242-9BF7-F19474E0C5A8}"/>
    <dgm:cxn modelId="{59656507-A825-7E48-A20A-52A38B708B2A}" srcId="{8D144997-38E3-3B4C-BE9B-6853EB947517}" destId="{A36FA484-FD84-F144-9974-13A817D72A7F}" srcOrd="1" destOrd="0" parTransId="{C98A3022-59DF-EC40-81EA-7FD5D40E561F}" sibTransId="{51A0D55B-3D69-A040-A87F-7369EE1E1FB4}"/>
    <dgm:cxn modelId="{DB45A234-0351-8D43-B9C1-38ADFC4537CB}" srcId="{8D144997-38E3-3B4C-BE9B-6853EB947517}" destId="{BFA9FB2B-9C5B-1C4D-BEF7-0604CE7FB948}" srcOrd="2" destOrd="0" parTransId="{2C1FD08D-AAC6-C542-A911-2AB2518A02A9}" sibTransId="{81CCA98C-6F03-3547-8B4B-BAF1023E763D}"/>
    <dgm:cxn modelId="{E8D742D8-0FB4-4917-8244-725A39AE0C83}" type="presOf" srcId="{513E49C6-8A5A-F04A-BA43-7BCB8D5A5ADB}" destId="{553994B8-E626-324F-9673-383A13DF737E}" srcOrd="0" destOrd="0" presId="urn:microsoft.com/office/officeart/2005/8/layout/vList2"/>
    <dgm:cxn modelId="{FB74E517-5BF1-4A34-83C6-E76A438AC942}" type="presOf" srcId="{8D144997-38E3-3B4C-BE9B-6853EB947517}" destId="{A4797B0B-41DC-C249-A84D-D54390F33012}" srcOrd="0" destOrd="0" presId="urn:microsoft.com/office/officeart/2005/8/layout/vList2"/>
    <dgm:cxn modelId="{FE2671BD-2C33-154E-A7CD-6BF0ADB8D18D}" srcId="{A36FA484-FD84-F144-9974-13A817D72A7F}" destId="{28CE4448-7BD4-BE4F-ACCF-6B5AE72AA16A}" srcOrd="0" destOrd="0" parTransId="{00D51A6F-6BB0-424E-945A-8748F8E6E836}" sibTransId="{CE682BF3-2538-784D-A73A-5E42B43AF2CE}"/>
    <dgm:cxn modelId="{0CE31117-8205-4223-92BD-736A54531111}" type="presParOf" srcId="{A4797B0B-41DC-C249-A84D-D54390F33012}" destId="{553994B8-E626-324F-9673-383A13DF737E}" srcOrd="0" destOrd="0" presId="urn:microsoft.com/office/officeart/2005/8/layout/vList2"/>
    <dgm:cxn modelId="{B5CEAF65-EF55-421A-87C7-55B4CCFF6411}" type="presParOf" srcId="{A4797B0B-41DC-C249-A84D-D54390F33012}" destId="{D0824016-48DB-BD4B-948D-B083083AB6B5}" srcOrd="1" destOrd="0" presId="urn:microsoft.com/office/officeart/2005/8/layout/vList2"/>
    <dgm:cxn modelId="{58AEC399-CEDF-44B8-A8D9-CD79CCB1237C}" type="presParOf" srcId="{A4797B0B-41DC-C249-A84D-D54390F33012}" destId="{73FFA2BD-9F0E-9E4A-9ABD-0F84163FE2E2}" srcOrd="2" destOrd="0" presId="urn:microsoft.com/office/officeart/2005/8/layout/vList2"/>
    <dgm:cxn modelId="{8DD8B8E9-C699-4C4D-A362-235749F818EF}" type="presParOf" srcId="{A4797B0B-41DC-C249-A84D-D54390F33012}" destId="{6A9647E0-2E4E-E14A-A385-EE41D9135E1B}" srcOrd="3" destOrd="0" presId="urn:microsoft.com/office/officeart/2005/8/layout/vList2"/>
    <dgm:cxn modelId="{0B96A636-1DFC-40CD-9D83-80151FE08B7E}" type="presParOf" srcId="{A4797B0B-41DC-C249-A84D-D54390F33012}" destId="{842878B1-1D71-F048-A40D-0361799BE47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476042-392F-A748-A850-F69956F6BB05}"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35137521-3CC3-6348-8CFC-3405CA2A5ED5}">
      <dgm:prSet/>
      <dgm:spPr/>
      <dgm:t>
        <a:bodyPr/>
        <a:lstStyle/>
        <a:p>
          <a:pPr rtl="0"/>
          <a:r>
            <a:rPr lang="en-US" dirty="0" smtClean="0"/>
            <a:t>Be sure to display pictures, videos, projects, awards, and souvenirs from state and national conferences. Also get veteran members of your chapter to give testimonials about their TSA experience. This can be done at informational meetings, membership drives, etc. </a:t>
          </a:r>
          <a:endParaRPr lang="en-US" dirty="0"/>
        </a:p>
      </dgm:t>
    </dgm:pt>
    <dgm:pt modelId="{4CA1D60D-F0D6-F946-9B31-9634051583B7}" type="parTrans" cxnId="{3FA48B96-B161-A742-B856-11907815541C}">
      <dgm:prSet/>
      <dgm:spPr/>
      <dgm:t>
        <a:bodyPr/>
        <a:lstStyle/>
        <a:p>
          <a:endParaRPr lang="en-US"/>
        </a:p>
      </dgm:t>
    </dgm:pt>
    <dgm:pt modelId="{AEF4F2EE-44AD-8B43-8445-C1E69DB34E2C}" type="sibTrans" cxnId="{3FA48B96-B161-A742-B856-11907815541C}">
      <dgm:prSet/>
      <dgm:spPr/>
      <dgm:t>
        <a:bodyPr/>
        <a:lstStyle/>
        <a:p>
          <a:endParaRPr lang="en-US"/>
        </a:p>
      </dgm:t>
    </dgm:pt>
    <dgm:pt modelId="{AB059A9C-4167-7947-A938-F992A959F082}">
      <dgm:prSet/>
      <dgm:spPr/>
      <dgm:t>
        <a:bodyPr/>
        <a:lstStyle/>
        <a:p>
          <a:pPr rtl="0"/>
          <a:r>
            <a:rPr lang="en-US" dirty="0" smtClean="0"/>
            <a:t>Before you start making your case to people as to why they should join TSA, take time to get to know them. People will be much more likely to join if they have a friend in the organization, and this will give you time to learn their interests and talk specifically about what TSA can offer them. </a:t>
          </a:r>
          <a:endParaRPr lang="en-US" dirty="0"/>
        </a:p>
      </dgm:t>
    </dgm:pt>
    <dgm:pt modelId="{88211DAF-CA66-A74B-B69C-CF623F37BEE2}" type="parTrans" cxnId="{42E8CC39-7681-5E43-A02C-0707040A9EFC}">
      <dgm:prSet/>
      <dgm:spPr/>
      <dgm:t>
        <a:bodyPr/>
        <a:lstStyle/>
        <a:p>
          <a:endParaRPr lang="en-US"/>
        </a:p>
      </dgm:t>
    </dgm:pt>
    <dgm:pt modelId="{FC5A0169-8FE9-3C41-8D0D-8272D83871A3}" type="sibTrans" cxnId="{42E8CC39-7681-5E43-A02C-0707040A9EFC}">
      <dgm:prSet/>
      <dgm:spPr/>
      <dgm:t>
        <a:bodyPr/>
        <a:lstStyle/>
        <a:p>
          <a:endParaRPr lang="en-US"/>
        </a:p>
      </dgm:t>
    </dgm:pt>
    <dgm:pt modelId="{864B2658-5723-744A-BC61-2B9F50162EB2}">
      <dgm:prSet/>
      <dgm:spPr/>
      <dgm:t>
        <a:bodyPr/>
        <a:lstStyle/>
        <a:p>
          <a:pPr rtl="0"/>
          <a:r>
            <a:rPr lang="en-US" dirty="0" smtClean="0"/>
            <a:t>The “How To” Guide </a:t>
          </a:r>
          <a:endParaRPr lang="en-US" dirty="0"/>
        </a:p>
      </dgm:t>
    </dgm:pt>
    <dgm:pt modelId="{8743F896-A725-744B-BA50-2A58D63ED288}" type="sibTrans" cxnId="{D29FE53C-B7D2-4040-A9AD-9FE19124834C}">
      <dgm:prSet/>
      <dgm:spPr/>
      <dgm:t>
        <a:bodyPr/>
        <a:lstStyle/>
        <a:p>
          <a:endParaRPr lang="en-US"/>
        </a:p>
      </dgm:t>
    </dgm:pt>
    <dgm:pt modelId="{A0D76AE4-A4E7-4648-8EF4-8C2BBACA26C9}" type="parTrans" cxnId="{D29FE53C-B7D2-4040-A9AD-9FE19124834C}">
      <dgm:prSet/>
      <dgm:spPr/>
      <dgm:t>
        <a:bodyPr/>
        <a:lstStyle/>
        <a:p>
          <a:endParaRPr lang="en-US"/>
        </a:p>
      </dgm:t>
    </dgm:pt>
    <dgm:pt modelId="{D359FE2D-80E3-B748-95A6-BC76369CCA89}" type="pres">
      <dgm:prSet presAssocID="{23476042-392F-A748-A850-F69956F6BB05}" presName="linear" presStyleCnt="0">
        <dgm:presLayoutVars>
          <dgm:dir/>
          <dgm:animLvl val="lvl"/>
          <dgm:resizeHandles val="exact"/>
        </dgm:presLayoutVars>
      </dgm:prSet>
      <dgm:spPr/>
      <dgm:t>
        <a:bodyPr/>
        <a:lstStyle/>
        <a:p>
          <a:endParaRPr lang="en-US"/>
        </a:p>
      </dgm:t>
    </dgm:pt>
    <dgm:pt modelId="{846ABC73-4190-864D-98DE-9CBA4667FA92}" type="pres">
      <dgm:prSet presAssocID="{864B2658-5723-744A-BC61-2B9F50162EB2}" presName="parentLin" presStyleCnt="0"/>
      <dgm:spPr/>
    </dgm:pt>
    <dgm:pt modelId="{D68C3486-7636-6846-8C9A-56FA878F60D1}" type="pres">
      <dgm:prSet presAssocID="{864B2658-5723-744A-BC61-2B9F50162EB2}" presName="parentLeftMargin" presStyleLbl="node1" presStyleIdx="0" presStyleCnt="1"/>
      <dgm:spPr/>
      <dgm:t>
        <a:bodyPr/>
        <a:lstStyle/>
        <a:p>
          <a:endParaRPr lang="en-US"/>
        </a:p>
      </dgm:t>
    </dgm:pt>
    <dgm:pt modelId="{74FC6080-FF62-6B49-8188-BE6F38973174}" type="pres">
      <dgm:prSet presAssocID="{864B2658-5723-744A-BC61-2B9F50162EB2}" presName="parentText" presStyleLbl="node1" presStyleIdx="0" presStyleCnt="1">
        <dgm:presLayoutVars>
          <dgm:chMax val="0"/>
          <dgm:bulletEnabled val="1"/>
        </dgm:presLayoutVars>
      </dgm:prSet>
      <dgm:spPr/>
      <dgm:t>
        <a:bodyPr/>
        <a:lstStyle/>
        <a:p>
          <a:endParaRPr lang="en-US"/>
        </a:p>
      </dgm:t>
    </dgm:pt>
    <dgm:pt modelId="{B8199D5E-71FA-8D40-8191-0BB6B3903B59}" type="pres">
      <dgm:prSet presAssocID="{864B2658-5723-744A-BC61-2B9F50162EB2}" presName="negativeSpace" presStyleCnt="0"/>
      <dgm:spPr/>
    </dgm:pt>
    <dgm:pt modelId="{9A2A2388-9161-B644-A31C-57F4D5E50572}" type="pres">
      <dgm:prSet presAssocID="{864B2658-5723-744A-BC61-2B9F50162EB2}" presName="childText" presStyleLbl="conFgAcc1" presStyleIdx="0" presStyleCnt="1">
        <dgm:presLayoutVars>
          <dgm:bulletEnabled val="1"/>
        </dgm:presLayoutVars>
      </dgm:prSet>
      <dgm:spPr/>
      <dgm:t>
        <a:bodyPr/>
        <a:lstStyle/>
        <a:p>
          <a:endParaRPr lang="en-US"/>
        </a:p>
      </dgm:t>
    </dgm:pt>
  </dgm:ptLst>
  <dgm:cxnLst>
    <dgm:cxn modelId="{3FA48B96-B161-A742-B856-11907815541C}" srcId="{864B2658-5723-744A-BC61-2B9F50162EB2}" destId="{35137521-3CC3-6348-8CFC-3405CA2A5ED5}" srcOrd="0" destOrd="0" parTransId="{4CA1D60D-F0D6-F946-9B31-9634051583B7}" sibTransId="{AEF4F2EE-44AD-8B43-8445-C1E69DB34E2C}"/>
    <dgm:cxn modelId="{A4070D96-012D-4A9B-B141-3FB6E8B87723}" type="presOf" srcId="{23476042-392F-A748-A850-F69956F6BB05}" destId="{D359FE2D-80E3-B748-95A6-BC76369CCA89}" srcOrd="0" destOrd="0" presId="urn:microsoft.com/office/officeart/2005/8/layout/list1"/>
    <dgm:cxn modelId="{F4C7428B-C9F9-4796-8589-C4DC50962D61}" type="presOf" srcId="{AB059A9C-4167-7947-A938-F992A959F082}" destId="{9A2A2388-9161-B644-A31C-57F4D5E50572}" srcOrd="0" destOrd="1" presId="urn:microsoft.com/office/officeart/2005/8/layout/list1"/>
    <dgm:cxn modelId="{42E8CC39-7681-5E43-A02C-0707040A9EFC}" srcId="{864B2658-5723-744A-BC61-2B9F50162EB2}" destId="{AB059A9C-4167-7947-A938-F992A959F082}" srcOrd="1" destOrd="0" parTransId="{88211DAF-CA66-A74B-B69C-CF623F37BEE2}" sibTransId="{FC5A0169-8FE9-3C41-8D0D-8272D83871A3}"/>
    <dgm:cxn modelId="{D29FE53C-B7D2-4040-A9AD-9FE19124834C}" srcId="{23476042-392F-A748-A850-F69956F6BB05}" destId="{864B2658-5723-744A-BC61-2B9F50162EB2}" srcOrd="0" destOrd="0" parTransId="{A0D76AE4-A4E7-4648-8EF4-8C2BBACA26C9}" sibTransId="{8743F896-A725-744B-BA50-2A58D63ED288}"/>
    <dgm:cxn modelId="{534E9D45-CFA1-4784-8677-D4FDC88A79BF}" type="presOf" srcId="{35137521-3CC3-6348-8CFC-3405CA2A5ED5}" destId="{9A2A2388-9161-B644-A31C-57F4D5E50572}" srcOrd="0" destOrd="0" presId="urn:microsoft.com/office/officeart/2005/8/layout/list1"/>
    <dgm:cxn modelId="{A8C9DD18-831E-455A-9EAF-3631F765C774}" type="presOf" srcId="{864B2658-5723-744A-BC61-2B9F50162EB2}" destId="{D68C3486-7636-6846-8C9A-56FA878F60D1}" srcOrd="0" destOrd="0" presId="urn:microsoft.com/office/officeart/2005/8/layout/list1"/>
    <dgm:cxn modelId="{A81137A9-1CB6-4A77-941D-DFCF0DADC917}" type="presOf" srcId="{864B2658-5723-744A-BC61-2B9F50162EB2}" destId="{74FC6080-FF62-6B49-8188-BE6F38973174}" srcOrd="1" destOrd="0" presId="urn:microsoft.com/office/officeart/2005/8/layout/list1"/>
    <dgm:cxn modelId="{15696951-2440-429B-AEFD-400BC71989FA}" type="presParOf" srcId="{D359FE2D-80E3-B748-95A6-BC76369CCA89}" destId="{846ABC73-4190-864D-98DE-9CBA4667FA92}" srcOrd="0" destOrd="0" presId="urn:microsoft.com/office/officeart/2005/8/layout/list1"/>
    <dgm:cxn modelId="{D0EB9C77-249C-43DE-B72C-AB225F2A1551}" type="presParOf" srcId="{846ABC73-4190-864D-98DE-9CBA4667FA92}" destId="{D68C3486-7636-6846-8C9A-56FA878F60D1}" srcOrd="0" destOrd="0" presId="urn:microsoft.com/office/officeart/2005/8/layout/list1"/>
    <dgm:cxn modelId="{09FE4475-4D22-4899-A4D1-616E9B5DC318}" type="presParOf" srcId="{846ABC73-4190-864D-98DE-9CBA4667FA92}" destId="{74FC6080-FF62-6B49-8188-BE6F38973174}" srcOrd="1" destOrd="0" presId="urn:microsoft.com/office/officeart/2005/8/layout/list1"/>
    <dgm:cxn modelId="{A04D7D41-C7C0-48CB-8FE3-EAB512098FA5}" type="presParOf" srcId="{D359FE2D-80E3-B748-95A6-BC76369CCA89}" destId="{B8199D5E-71FA-8D40-8191-0BB6B3903B59}" srcOrd="1" destOrd="0" presId="urn:microsoft.com/office/officeart/2005/8/layout/list1"/>
    <dgm:cxn modelId="{EB2AD786-2CA4-4C3D-98EF-28FA12B18479}" type="presParOf" srcId="{D359FE2D-80E3-B748-95A6-BC76369CCA89}" destId="{9A2A2388-9161-B644-A31C-57F4D5E50572}"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9E43605-52AA-BC45-92C4-40EB68A888D2}" type="doc">
      <dgm:prSet loTypeId="urn:microsoft.com/office/officeart/2005/8/layout/default" loCatId="" qsTypeId="urn:microsoft.com/office/officeart/2005/8/quickstyle/simple4" qsCatId="simple" csTypeId="urn:microsoft.com/office/officeart/2005/8/colors/accent1_2" csCatId="accent1" phldr="1"/>
      <dgm:spPr/>
      <dgm:t>
        <a:bodyPr/>
        <a:lstStyle/>
        <a:p>
          <a:endParaRPr lang="en-US"/>
        </a:p>
      </dgm:t>
    </dgm:pt>
    <dgm:pt modelId="{B235FFBC-46FD-964B-A380-3E5037371CAB}">
      <dgm:prSet/>
      <dgm:spPr/>
      <dgm:t>
        <a:bodyPr/>
        <a:lstStyle/>
        <a:p>
          <a:pPr rtl="0"/>
          <a:r>
            <a:rPr lang="en-US" dirty="0" smtClean="0"/>
            <a:t>Take advantage of social media! Put announcements, pictures, videos, etc. online so your friends/followers can see them and generate an interest for TSA. </a:t>
          </a:r>
          <a:endParaRPr lang="en-US" dirty="0"/>
        </a:p>
      </dgm:t>
    </dgm:pt>
    <dgm:pt modelId="{CE39993C-CA75-8D4D-843F-13BABDDF7865}" type="parTrans" cxnId="{F859D82B-6E58-2742-806B-2950A6BD7E45}">
      <dgm:prSet/>
      <dgm:spPr/>
      <dgm:t>
        <a:bodyPr/>
        <a:lstStyle/>
        <a:p>
          <a:endParaRPr lang="en-US"/>
        </a:p>
      </dgm:t>
    </dgm:pt>
    <dgm:pt modelId="{C75E140B-2DA8-E34D-BEFF-B47E89ED5A73}" type="sibTrans" cxnId="{F859D82B-6E58-2742-806B-2950A6BD7E45}">
      <dgm:prSet/>
      <dgm:spPr/>
      <dgm:t>
        <a:bodyPr/>
        <a:lstStyle/>
        <a:p>
          <a:endParaRPr lang="en-US"/>
        </a:p>
      </dgm:t>
    </dgm:pt>
    <dgm:pt modelId="{30A1F4A1-5F62-414A-B56D-B421FBF9BC70}">
      <dgm:prSet custT="1"/>
      <dgm:spPr/>
      <dgm:t>
        <a:bodyPr/>
        <a:lstStyle/>
        <a:p>
          <a:pPr algn="ctr" rtl="0"/>
          <a:endParaRPr lang="en-US" sz="1600" dirty="0" smtClean="0"/>
        </a:p>
        <a:p>
          <a:pPr algn="ctr" rtl="0"/>
          <a:r>
            <a:rPr lang="en-US" sz="2100" dirty="0" smtClean="0"/>
            <a:t>Hold a membership drive or open house at your school to generate interest. </a:t>
          </a:r>
          <a:endParaRPr lang="en-US" sz="2100" dirty="0"/>
        </a:p>
      </dgm:t>
    </dgm:pt>
    <dgm:pt modelId="{60948824-CCCF-1C4D-BE1C-51D817FF3FCD}" type="parTrans" cxnId="{C160EA0B-D388-7F45-973A-6C687869E602}">
      <dgm:prSet/>
      <dgm:spPr/>
      <dgm:t>
        <a:bodyPr/>
        <a:lstStyle/>
        <a:p>
          <a:endParaRPr lang="en-US"/>
        </a:p>
      </dgm:t>
    </dgm:pt>
    <dgm:pt modelId="{8E9455DA-01A6-A04E-8ADF-3C1253834140}" type="sibTrans" cxnId="{C160EA0B-D388-7F45-973A-6C687869E602}">
      <dgm:prSet/>
      <dgm:spPr/>
      <dgm:t>
        <a:bodyPr/>
        <a:lstStyle/>
        <a:p>
          <a:endParaRPr lang="en-US"/>
        </a:p>
      </dgm:t>
    </dgm:pt>
    <dgm:pt modelId="{6F9E1E68-6633-7D46-8666-440B75205F99}">
      <dgm:prSet/>
      <dgm:spPr/>
      <dgm:t>
        <a:bodyPr/>
        <a:lstStyle/>
        <a:p>
          <a:pPr algn="ctr" rtl="0"/>
          <a:r>
            <a:rPr lang="en-US" sz="1600" dirty="0" smtClean="0"/>
            <a:t>Invite students, teachers, parents, and anyone else you can think of.</a:t>
          </a:r>
          <a:endParaRPr lang="en-US" sz="1600" dirty="0"/>
        </a:p>
      </dgm:t>
    </dgm:pt>
    <dgm:pt modelId="{9A99737B-9D98-8744-B9D5-60E5264C8471}" type="parTrans" cxnId="{FF1EA5F6-294F-6341-907A-14B4ABA65986}">
      <dgm:prSet/>
      <dgm:spPr/>
      <dgm:t>
        <a:bodyPr/>
        <a:lstStyle/>
        <a:p>
          <a:endParaRPr lang="en-US"/>
        </a:p>
      </dgm:t>
    </dgm:pt>
    <dgm:pt modelId="{92E86A73-F3DB-2541-8821-3E61138273D8}" type="sibTrans" cxnId="{FF1EA5F6-294F-6341-907A-14B4ABA65986}">
      <dgm:prSet/>
      <dgm:spPr/>
      <dgm:t>
        <a:bodyPr/>
        <a:lstStyle/>
        <a:p>
          <a:endParaRPr lang="en-US"/>
        </a:p>
      </dgm:t>
    </dgm:pt>
    <dgm:pt modelId="{86FFBAA2-A84B-714B-BD62-98B33BA765EF}">
      <dgm:prSet/>
      <dgm:spPr/>
      <dgm:t>
        <a:bodyPr/>
        <a:lstStyle/>
        <a:p>
          <a:pPr algn="ctr" rtl="0"/>
          <a:r>
            <a:rPr lang="en-US" dirty="0" smtClean="0"/>
            <a:t>People respond best to one-on-one recruiting and individual discussions as to why they should join.</a:t>
          </a:r>
          <a:endParaRPr lang="en-US" dirty="0"/>
        </a:p>
      </dgm:t>
    </dgm:pt>
    <dgm:pt modelId="{C9A2287B-1E2E-D149-AF0F-BB250835BB37}" type="parTrans" cxnId="{C113F5BA-969E-ED49-8B21-4C38A37460ED}">
      <dgm:prSet/>
      <dgm:spPr/>
      <dgm:t>
        <a:bodyPr/>
        <a:lstStyle/>
        <a:p>
          <a:endParaRPr lang="en-US"/>
        </a:p>
      </dgm:t>
    </dgm:pt>
    <dgm:pt modelId="{8DA1FEF6-D5C1-3E43-88B9-EB39BCE8B720}" type="sibTrans" cxnId="{C113F5BA-969E-ED49-8B21-4C38A37460ED}">
      <dgm:prSet/>
      <dgm:spPr/>
      <dgm:t>
        <a:bodyPr/>
        <a:lstStyle/>
        <a:p>
          <a:endParaRPr lang="en-US"/>
        </a:p>
      </dgm:t>
    </dgm:pt>
    <dgm:pt modelId="{16B65744-B155-7040-AAEE-36652CAC7376}">
      <dgm:prSet/>
      <dgm:spPr/>
      <dgm:t>
        <a:bodyPr/>
        <a:lstStyle/>
        <a:p>
          <a:pPr algn="ctr" rtl="0"/>
          <a:r>
            <a:rPr lang="en-US" dirty="0" smtClean="0"/>
            <a:t>Make sure to get everyone in your chapter involved in the               recruiting process. </a:t>
          </a:r>
          <a:endParaRPr lang="en-US" dirty="0"/>
        </a:p>
      </dgm:t>
    </dgm:pt>
    <dgm:pt modelId="{6946B880-8B00-DD46-A900-9F11AA47C18A}" type="parTrans" cxnId="{D64C8C50-B4DA-AC49-974B-34007E97B860}">
      <dgm:prSet/>
      <dgm:spPr/>
      <dgm:t>
        <a:bodyPr/>
        <a:lstStyle/>
        <a:p>
          <a:endParaRPr lang="en-US"/>
        </a:p>
      </dgm:t>
    </dgm:pt>
    <dgm:pt modelId="{28BFB6A2-DD13-694C-B199-FF6C26CB73C1}" type="sibTrans" cxnId="{D64C8C50-B4DA-AC49-974B-34007E97B860}">
      <dgm:prSet/>
      <dgm:spPr/>
      <dgm:t>
        <a:bodyPr/>
        <a:lstStyle/>
        <a:p>
          <a:endParaRPr lang="en-US"/>
        </a:p>
      </dgm:t>
    </dgm:pt>
    <dgm:pt modelId="{938FF1B6-6905-E549-A97E-7E227311FF4A}" type="pres">
      <dgm:prSet presAssocID="{A9E43605-52AA-BC45-92C4-40EB68A888D2}" presName="diagram" presStyleCnt="0">
        <dgm:presLayoutVars>
          <dgm:dir/>
          <dgm:resizeHandles val="exact"/>
        </dgm:presLayoutVars>
      </dgm:prSet>
      <dgm:spPr/>
      <dgm:t>
        <a:bodyPr/>
        <a:lstStyle/>
        <a:p>
          <a:endParaRPr lang="en-US"/>
        </a:p>
      </dgm:t>
    </dgm:pt>
    <dgm:pt modelId="{065F66C1-9F16-C141-A0D2-C29B5007ED84}" type="pres">
      <dgm:prSet presAssocID="{B235FFBC-46FD-964B-A380-3E5037371CAB}" presName="node" presStyleLbl="node1" presStyleIdx="0" presStyleCnt="3" custLinFactNeighborX="-4402">
        <dgm:presLayoutVars>
          <dgm:bulletEnabled val="1"/>
        </dgm:presLayoutVars>
      </dgm:prSet>
      <dgm:spPr/>
      <dgm:t>
        <a:bodyPr/>
        <a:lstStyle/>
        <a:p>
          <a:endParaRPr lang="en-US"/>
        </a:p>
      </dgm:t>
    </dgm:pt>
    <dgm:pt modelId="{C2C33E6E-764A-264D-8183-564A19EBAE0C}" type="pres">
      <dgm:prSet presAssocID="{C75E140B-2DA8-E34D-BEFF-B47E89ED5A73}" presName="sibTrans" presStyleCnt="0"/>
      <dgm:spPr/>
    </dgm:pt>
    <dgm:pt modelId="{03B2569C-895D-A741-AA0D-D8F8F4D35E67}" type="pres">
      <dgm:prSet presAssocID="{30A1F4A1-5F62-414A-B56D-B421FBF9BC70}" presName="node" presStyleLbl="node1" presStyleIdx="1" presStyleCnt="3">
        <dgm:presLayoutVars>
          <dgm:bulletEnabled val="1"/>
        </dgm:presLayoutVars>
      </dgm:prSet>
      <dgm:spPr/>
      <dgm:t>
        <a:bodyPr/>
        <a:lstStyle/>
        <a:p>
          <a:endParaRPr lang="en-US"/>
        </a:p>
      </dgm:t>
    </dgm:pt>
    <dgm:pt modelId="{095E4EBB-6B06-0D40-86A2-AD1110B20C25}" type="pres">
      <dgm:prSet presAssocID="{8E9455DA-01A6-A04E-8ADF-3C1253834140}" presName="sibTrans" presStyleCnt="0"/>
      <dgm:spPr/>
    </dgm:pt>
    <dgm:pt modelId="{AD439E3E-F606-8043-B147-E1D35BDE46EB}" type="pres">
      <dgm:prSet presAssocID="{86FFBAA2-A84B-714B-BD62-98B33BA765EF}" presName="node" presStyleLbl="node1" presStyleIdx="2" presStyleCnt="3">
        <dgm:presLayoutVars>
          <dgm:bulletEnabled val="1"/>
        </dgm:presLayoutVars>
      </dgm:prSet>
      <dgm:spPr/>
      <dgm:t>
        <a:bodyPr/>
        <a:lstStyle/>
        <a:p>
          <a:endParaRPr lang="en-US"/>
        </a:p>
      </dgm:t>
    </dgm:pt>
  </dgm:ptLst>
  <dgm:cxnLst>
    <dgm:cxn modelId="{7B3BD8EA-F4E0-426E-A1D2-60E15EA0C4F6}" type="presOf" srcId="{6F9E1E68-6633-7D46-8666-440B75205F99}" destId="{03B2569C-895D-A741-AA0D-D8F8F4D35E67}" srcOrd="0" destOrd="1" presId="urn:microsoft.com/office/officeart/2005/8/layout/default"/>
    <dgm:cxn modelId="{F859D82B-6E58-2742-806B-2950A6BD7E45}" srcId="{A9E43605-52AA-BC45-92C4-40EB68A888D2}" destId="{B235FFBC-46FD-964B-A380-3E5037371CAB}" srcOrd="0" destOrd="0" parTransId="{CE39993C-CA75-8D4D-843F-13BABDDF7865}" sibTransId="{C75E140B-2DA8-E34D-BEFF-B47E89ED5A73}"/>
    <dgm:cxn modelId="{18857824-E764-496A-B298-D2AE015410AA}" type="presOf" srcId="{30A1F4A1-5F62-414A-B56D-B421FBF9BC70}" destId="{03B2569C-895D-A741-AA0D-D8F8F4D35E67}" srcOrd="0" destOrd="0" presId="urn:microsoft.com/office/officeart/2005/8/layout/default"/>
    <dgm:cxn modelId="{482BBFC3-76F9-437A-A9B0-015386FA8026}" type="presOf" srcId="{16B65744-B155-7040-AAEE-36652CAC7376}" destId="{AD439E3E-F606-8043-B147-E1D35BDE46EB}" srcOrd="0" destOrd="1" presId="urn:microsoft.com/office/officeart/2005/8/layout/default"/>
    <dgm:cxn modelId="{7DF387E1-D1FD-48BF-9C16-09C9F66B13E6}" type="presOf" srcId="{A9E43605-52AA-BC45-92C4-40EB68A888D2}" destId="{938FF1B6-6905-E549-A97E-7E227311FF4A}" srcOrd="0" destOrd="0" presId="urn:microsoft.com/office/officeart/2005/8/layout/default"/>
    <dgm:cxn modelId="{081F10F6-D59B-4A98-B8F9-7BF57AFC243D}" type="presOf" srcId="{B235FFBC-46FD-964B-A380-3E5037371CAB}" destId="{065F66C1-9F16-C141-A0D2-C29B5007ED84}" srcOrd="0" destOrd="0" presId="urn:microsoft.com/office/officeart/2005/8/layout/default"/>
    <dgm:cxn modelId="{FF1EA5F6-294F-6341-907A-14B4ABA65986}" srcId="{30A1F4A1-5F62-414A-B56D-B421FBF9BC70}" destId="{6F9E1E68-6633-7D46-8666-440B75205F99}" srcOrd="0" destOrd="0" parTransId="{9A99737B-9D98-8744-B9D5-60E5264C8471}" sibTransId="{92E86A73-F3DB-2541-8821-3E61138273D8}"/>
    <dgm:cxn modelId="{C160EA0B-D388-7F45-973A-6C687869E602}" srcId="{A9E43605-52AA-BC45-92C4-40EB68A888D2}" destId="{30A1F4A1-5F62-414A-B56D-B421FBF9BC70}" srcOrd="1" destOrd="0" parTransId="{60948824-CCCF-1C4D-BE1C-51D817FF3FCD}" sibTransId="{8E9455DA-01A6-A04E-8ADF-3C1253834140}"/>
    <dgm:cxn modelId="{D64C8C50-B4DA-AC49-974B-34007E97B860}" srcId="{86FFBAA2-A84B-714B-BD62-98B33BA765EF}" destId="{16B65744-B155-7040-AAEE-36652CAC7376}" srcOrd="0" destOrd="0" parTransId="{6946B880-8B00-DD46-A900-9F11AA47C18A}" sibTransId="{28BFB6A2-DD13-694C-B199-FF6C26CB73C1}"/>
    <dgm:cxn modelId="{B03A66F8-7A6C-4B30-8A9C-6DB0C3656A12}" type="presOf" srcId="{86FFBAA2-A84B-714B-BD62-98B33BA765EF}" destId="{AD439E3E-F606-8043-B147-E1D35BDE46EB}" srcOrd="0" destOrd="0" presId="urn:microsoft.com/office/officeart/2005/8/layout/default"/>
    <dgm:cxn modelId="{C113F5BA-969E-ED49-8B21-4C38A37460ED}" srcId="{A9E43605-52AA-BC45-92C4-40EB68A888D2}" destId="{86FFBAA2-A84B-714B-BD62-98B33BA765EF}" srcOrd="2" destOrd="0" parTransId="{C9A2287B-1E2E-D149-AF0F-BB250835BB37}" sibTransId="{8DA1FEF6-D5C1-3E43-88B9-EB39BCE8B720}"/>
    <dgm:cxn modelId="{506ED571-9B85-452F-82EA-16A4C0B7D0CD}" type="presParOf" srcId="{938FF1B6-6905-E549-A97E-7E227311FF4A}" destId="{065F66C1-9F16-C141-A0D2-C29B5007ED84}" srcOrd="0" destOrd="0" presId="urn:microsoft.com/office/officeart/2005/8/layout/default"/>
    <dgm:cxn modelId="{6591EA74-7A43-4C24-9D65-583C02351B5A}" type="presParOf" srcId="{938FF1B6-6905-E549-A97E-7E227311FF4A}" destId="{C2C33E6E-764A-264D-8183-564A19EBAE0C}" srcOrd="1" destOrd="0" presId="urn:microsoft.com/office/officeart/2005/8/layout/default"/>
    <dgm:cxn modelId="{D217FCC9-3551-4F51-A285-AEF2AA3A9011}" type="presParOf" srcId="{938FF1B6-6905-E549-A97E-7E227311FF4A}" destId="{03B2569C-895D-A741-AA0D-D8F8F4D35E67}" srcOrd="2" destOrd="0" presId="urn:microsoft.com/office/officeart/2005/8/layout/default"/>
    <dgm:cxn modelId="{4A371CA2-5893-4159-81C0-A8C91A31FAE8}" type="presParOf" srcId="{938FF1B6-6905-E549-A97E-7E227311FF4A}" destId="{095E4EBB-6B06-0D40-86A2-AD1110B20C25}" srcOrd="3" destOrd="0" presId="urn:microsoft.com/office/officeart/2005/8/layout/default"/>
    <dgm:cxn modelId="{5C78BF22-1DFC-4DA7-A938-023FD219C987}" type="presParOf" srcId="{938FF1B6-6905-E549-A97E-7E227311FF4A}" destId="{AD439E3E-F606-8043-B147-E1D35BDE46EB}"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B269E12-E48A-B945-92AB-276BDB8E762C}"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83495169-9D39-8D45-AB45-1488F9F62F2F}">
      <dgm:prSet custT="1"/>
      <dgm:spPr/>
      <dgm:t>
        <a:bodyPr/>
        <a:lstStyle/>
        <a:p>
          <a:pPr rtl="0"/>
          <a:r>
            <a:rPr lang="fr-FR" sz="2800" dirty="0" err="1" smtClean="0"/>
            <a:t>Let’s</a:t>
          </a:r>
          <a:r>
            <a:rPr lang="fr-FR" sz="2800" dirty="0" smtClean="0"/>
            <a:t> </a:t>
          </a:r>
          <a:r>
            <a:rPr lang="fr-FR" sz="2800" dirty="0" err="1" smtClean="0"/>
            <a:t>Get</a:t>
          </a:r>
          <a:r>
            <a:rPr lang="fr-FR" sz="2800" dirty="0" smtClean="0"/>
            <a:t> Festive! </a:t>
          </a:r>
          <a:endParaRPr lang="fr-FR" sz="2800" dirty="0"/>
        </a:p>
      </dgm:t>
    </dgm:pt>
    <dgm:pt modelId="{08E14692-863C-8A42-92B4-80DAC29F800E}" type="parTrans" cxnId="{80E9EE0E-357C-C14F-9EFD-169CF161BF96}">
      <dgm:prSet/>
      <dgm:spPr/>
      <dgm:t>
        <a:bodyPr/>
        <a:lstStyle/>
        <a:p>
          <a:endParaRPr lang="en-US"/>
        </a:p>
      </dgm:t>
    </dgm:pt>
    <dgm:pt modelId="{A2A3CCA3-3AB4-184F-8459-17F414D9A526}" type="sibTrans" cxnId="{80E9EE0E-357C-C14F-9EFD-169CF161BF96}">
      <dgm:prSet/>
      <dgm:spPr/>
      <dgm:t>
        <a:bodyPr/>
        <a:lstStyle/>
        <a:p>
          <a:endParaRPr lang="en-US"/>
        </a:p>
      </dgm:t>
    </dgm:pt>
    <dgm:pt modelId="{E3EE999A-4853-E74C-92F4-1533B846E7CD}">
      <dgm:prSet custT="1"/>
      <dgm:spPr/>
      <dgm:t>
        <a:bodyPr/>
        <a:lstStyle/>
        <a:p>
          <a:pPr rtl="0"/>
          <a:r>
            <a:rPr lang="en-US" sz="1200" dirty="0" smtClean="0"/>
            <a:t>Organize a festival to have different events within it to help bring in revenue. For example, food, games, face painting, etc. are great things to do. Charge a reasonable fee for general admission and have tickets sold to purchase food and other things within the event. See “Pass the Ham Please.”</a:t>
          </a:r>
          <a:endParaRPr lang="en-US" sz="1200" dirty="0"/>
        </a:p>
      </dgm:t>
    </dgm:pt>
    <dgm:pt modelId="{A9F5E5EE-E6AE-9E4F-AF00-2442F6C61D46}" type="parTrans" cxnId="{C81B5689-8F5E-2842-9E1B-2D8C52638BB8}">
      <dgm:prSet/>
      <dgm:spPr/>
      <dgm:t>
        <a:bodyPr/>
        <a:lstStyle/>
        <a:p>
          <a:endParaRPr lang="en-US"/>
        </a:p>
      </dgm:t>
    </dgm:pt>
    <dgm:pt modelId="{AD6DA1E9-8BD6-D44D-92FD-FC1EDA53CD1A}" type="sibTrans" cxnId="{C81B5689-8F5E-2842-9E1B-2D8C52638BB8}">
      <dgm:prSet/>
      <dgm:spPr/>
      <dgm:t>
        <a:bodyPr/>
        <a:lstStyle/>
        <a:p>
          <a:endParaRPr lang="en-US"/>
        </a:p>
      </dgm:t>
    </dgm:pt>
    <dgm:pt modelId="{B5F81B0C-B0D1-7849-9DD6-C17727BF751A}">
      <dgm:prSet custT="1"/>
      <dgm:spPr/>
      <dgm:t>
        <a:bodyPr/>
        <a:lstStyle/>
        <a:p>
          <a:pPr rtl="0"/>
          <a:r>
            <a:rPr lang="en-US" sz="1200" dirty="0" smtClean="0"/>
            <a:t>Help families by providing them a way to purchase their holiday ham/turkey without having to rush! And if ham is not your thing then try something different! You can never go wrong with cookie dough, candy, donuts, even jewelry! Just remember, make sure you are selling enough to make a profit. See “Just Dance!”</a:t>
          </a:r>
          <a:endParaRPr lang="en-US" sz="1200" dirty="0"/>
        </a:p>
      </dgm:t>
    </dgm:pt>
    <dgm:pt modelId="{15EA37D5-6205-2E45-8CB8-100872F0CA04}" type="parTrans" cxnId="{EBE2F6C3-9478-BF43-95A6-F12A77746870}">
      <dgm:prSet/>
      <dgm:spPr/>
      <dgm:t>
        <a:bodyPr/>
        <a:lstStyle/>
        <a:p>
          <a:endParaRPr lang="en-US"/>
        </a:p>
      </dgm:t>
    </dgm:pt>
    <dgm:pt modelId="{B88D1472-6484-3B43-92EB-16AFFF4A0D70}" type="sibTrans" cxnId="{EBE2F6C3-9478-BF43-95A6-F12A77746870}">
      <dgm:prSet/>
      <dgm:spPr/>
      <dgm:t>
        <a:bodyPr/>
        <a:lstStyle/>
        <a:p>
          <a:endParaRPr lang="en-US"/>
        </a:p>
      </dgm:t>
    </dgm:pt>
    <dgm:pt modelId="{E80D939F-55ED-9945-AB45-79486DD46A7D}">
      <dgm:prSet custT="1"/>
      <dgm:spPr/>
      <dgm:t>
        <a:bodyPr/>
        <a:lstStyle/>
        <a:p>
          <a:r>
            <a:rPr lang="en-US" sz="1200" dirty="0" smtClean="0"/>
            <a:t>Help someone have their first dance. Host a disco, banquet or just a plain old dance! Students would pay to come and hang out with their friends on a Friday night to dance. This is always a classic event that does well. Make sure to provide good music and a great theme. For example, during the fall, a Halloween dance would fit just right. Have a costume contest to encourage students to dress up. You could even sell small snacks to help put a little extra change in your chapter’s funds.</a:t>
          </a:r>
          <a:endParaRPr lang="en-US" sz="1200" dirty="0"/>
        </a:p>
      </dgm:t>
    </dgm:pt>
    <dgm:pt modelId="{FBD6E39B-1FDD-DD4C-9D9B-AD32AC91DAE1}" type="parTrans" cxnId="{C0634F4E-21E6-1849-8BCD-273CC517B81C}">
      <dgm:prSet/>
      <dgm:spPr/>
      <dgm:t>
        <a:bodyPr/>
        <a:lstStyle/>
        <a:p>
          <a:endParaRPr lang="en-US"/>
        </a:p>
      </dgm:t>
    </dgm:pt>
    <dgm:pt modelId="{DD624A4E-BDBB-F745-976C-9E55F2AC0E63}" type="sibTrans" cxnId="{C0634F4E-21E6-1849-8BCD-273CC517B81C}">
      <dgm:prSet/>
      <dgm:spPr/>
      <dgm:t>
        <a:bodyPr/>
        <a:lstStyle/>
        <a:p>
          <a:endParaRPr lang="en-US"/>
        </a:p>
      </dgm:t>
    </dgm:pt>
    <dgm:pt modelId="{464D5EFB-560C-FE42-8EFE-8F5B3180164B}">
      <dgm:prSet custT="1"/>
      <dgm:spPr/>
      <dgm:t>
        <a:bodyPr/>
        <a:lstStyle/>
        <a:p>
          <a:pPr rtl="0"/>
          <a:r>
            <a:rPr lang="en-US" sz="1600" dirty="0" smtClean="0"/>
            <a:t>Here are some ideas you can use in your chapters to help </a:t>
          </a:r>
          <a:r>
            <a:rPr lang="en-US" sz="1400" dirty="0" smtClean="0"/>
            <a:t>bring</a:t>
          </a:r>
          <a:r>
            <a:rPr lang="en-US" sz="1600" dirty="0" smtClean="0"/>
            <a:t> in money to pay for supplies, fees, conferences, and whatever else you need! </a:t>
          </a:r>
          <a:endParaRPr lang="en-US" sz="1600" dirty="0"/>
        </a:p>
      </dgm:t>
    </dgm:pt>
    <dgm:pt modelId="{D430AC8B-5175-884D-9F47-F57BB616F950}" type="sibTrans" cxnId="{AF054F3B-62E3-1C45-A64A-5DC5B5699C92}">
      <dgm:prSet/>
      <dgm:spPr/>
      <dgm:t>
        <a:bodyPr/>
        <a:lstStyle/>
        <a:p>
          <a:endParaRPr lang="en-US"/>
        </a:p>
      </dgm:t>
    </dgm:pt>
    <dgm:pt modelId="{B880E6F2-1D3D-4145-BA8D-2CF476CB6E81}" type="parTrans" cxnId="{AF054F3B-62E3-1C45-A64A-5DC5B5699C92}">
      <dgm:prSet/>
      <dgm:spPr/>
      <dgm:t>
        <a:bodyPr/>
        <a:lstStyle/>
        <a:p>
          <a:endParaRPr lang="en-US"/>
        </a:p>
      </dgm:t>
    </dgm:pt>
    <dgm:pt modelId="{CB481A16-0374-494B-8F7B-C775C4C9B254}">
      <dgm:prSet custT="1"/>
      <dgm:spPr/>
      <dgm:t>
        <a:bodyPr/>
        <a:lstStyle/>
        <a:p>
          <a:pPr rtl="0"/>
          <a:r>
            <a:rPr lang="en-US" sz="2800" dirty="0" smtClean="0"/>
            <a:t>Pass The Ham Please</a:t>
          </a:r>
          <a:endParaRPr lang="en-US" sz="2800" dirty="0"/>
        </a:p>
      </dgm:t>
    </dgm:pt>
    <dgm:pt modelId="{64A1FFFA-443D-2649-A732-08EB496D904E}" type="parTrans" cxnId="{3E4684F6-5DD0-A84E-8E2D-767D2B60655A}">
      <dgm:prSet/>
      <dgm:spPr/>
      <dgm:t>
        <a:bodyPr/>
        <a:lstStyle/>
        <a:p>
          <a:endParaRPr lang="en-US"/>
        </a:p>
      </dgm:t>
    </dgm:pt>
    <dgm:pt modelId="{B36A7BD1-1A7B-D14B-A23F-CADCF422CC44}" type="sibTrans" cxnId="{3E4684F6-5DD0-A84E-8E2D-767D2B60655A}">
      <dgm:prSet/>
      <dgm:spPr/>
      <dgm:t>
        <a:bodyPr/>
        <a:lstStyle/>
        <a:p>
          <a:endParaRPr lang="en-US"/>
        </a:p>
      </dgm:t>
    </dgm:pt>
    <dgm:pt modelId="{7013745C-2524-EE4E-889A-C7A4AF810000}">
      <dgm:prSet custT="1"/>
      <dgm:spPr/>
      <dgm:t>
        <a:bodyPr/>
        <a:lstStyle/>
        <a:p>
          <a:r>
            <a:rPr lang="en-US" sz="2800" dirty="0" smtClean="0"/>
            <a:t>Just Dance </a:t>
          </a:r>
          <a:endParaRPr lang="en-US" sz="2800" dirty="0"/>
        </a:p>
      </dgm:t>
    </dgm:pt>
    <dgm:pt modelId="{0A6D6DD3-B12E-D144-9293-CF5D1F50189A}" type="parTrans" cxnId="{4BA44FE9-63BE-BB40-A507-F2D5115AD296}">
      <dgm:prSet/>
      <dgm:spPr/>
      <dgm:t>
        <a:bodyPr/>
        <a:lstStyle/>
        <a:p>
          <a:endParaRPr lang="en-US"/>
        </a:p>
      </dgm:t>
    </dgm:pt>
    <dgm:pt modelId="{0D7F9EA6-0100-4446-8FDD-BFA4F6C3F458}" type="sibTrans" cxnId="{4BA44FE9-63BE-BB40-A507-F2D5115AD296}">
      <dgm:prSet/>
      <dgm:spPr/>
      <dgm:t>
        <a:bodyPr/>
        <a:lstStyle/>
        <a:p>
          <a:endParaRPr lang="en-US"/>
        </a:p>
      </dgm:t>
    </dgm:pt>
    <dgm:pt modelId="{D8306BE9-09BD-154B-840C-7D4E62DD166C}">
      <dgm:prSet custT="1"/>
      <dgm:spPr/>
      <dgm:t>
        <a:bodyPr/>
        <a:lstStyle/>
        <a:p>
          <a:pPr rtl="0"/>
          <a:r>
            <a:rPr lang="en-US" sz="2800" dirty="0" smtClean="0"/>
            <a:t>Fundraising Ideas</a:t>
          </a:r>
          <a:endParaRPr lang="en-US" sz="2800" dirty="0"/>
        </a:p>
      </dgm:t>
    </dgm:pt>
    <dgm:pt modelId="{06E4034A-4E0C-8D43-B751-4523364DF642}" type="parTrans" cxnId="{FF8132C4-6B73-534A-A63B-75E3EF6CB9E8}">
      <dgm:prSet/>
      <dgm:spPr/>
      <dgm:t>
        <a:bodyPr/>
        <a:lstStyle/>
        <a:p>
          <a:endParaRPr lang="en-US"/>
        </a:p>
      </dgm:t>
    </dgm:pt>
    <dgm:pt modelId="{335BF959-D71E-2549-A28E-8F2684A7740F}" type="sibTrans" cxnId="{FF8132C4-6B73-534A-A63B-75E3EF6CB9E8}">
      <dgm:prSet/>
      <dgm:spPr/>
      <dgm:t>
        <a:bodyPr/>
        <a:lstStyle/>
        <a:p>
          <a:endParaRPr lang="en-US"/>
        </a:p>
      </dgm:t>
    </dgm:pt>
    <dgm:pt modelId="{84547DAD-377F-DE47-95CA-0C46C6006A8D}" type="pres">
      <dgm:prSet presAssocID="{CB269E12-E48A-B945-92AB-276BDB8E762C}" presName="linear" presStyleCnt="0">
        <dgm:presLayoutVars>
          <dgm:dir/>
          <dgm:animLvl val="lvl"/>
          <dgm:resizeHandles val="exact"/>
        </dgm:presLayoutVars>
      </dgm:prSet>
      <dgm:spPr/>
      <dgm:t>
        <a:bodyPr/>
        <a:lstStyle/>
        <a:p>
          <a:endParaRPr lang="en-US"/>
        </a:p>
      </dgm:t>
    </dgm:pt>
    <dgm:pt modelId="{201AFE50-7849-814D-A466-8A8219E6CC5B}" type="pres">
      <dgm:prSet presAssocID="{D8306BE9-09BD-154B-840C-7D4E62DD166C}" presName="parentLin" presStyleCnt="0"/>
      <dgm:spPr/>
    </dgm:pt>
    <dgm:pt modelId="{3035B587-F991-8042-BB8F-761F171E4647}" type="pres">
      <dgm:prSet presAssocID="{D8306BE9-09BD-154B-840C-7D4E62DD166C}" presName="parentLeftMargin" presStyleLbl="node1" presStyleIdx="0" presStyleCnt="4"/>
      <dgm:spPr/>
      <dgm:t>
        <a:bodyPr/>
        <a:lstStyle/>
        <a:p>
          <a:endParaRPr lang="en-US"/>
        </a:p>
      </dgm:t>
    </dgm:pt>
    <dgm:pt modelId="{A847ECC9-8F70-FE47-A5EA-DE69BE7C28AB}" type="pres">
      <dgm:prSet presAssocID="{D8306BE9-09BD-154B-840C-7D4E62DD166C}" presName="parentText" presStyleLbl="node1" presStyleIdx="0" presStyleCnt="4">
        <dgm:presLayoutVars>
          <dgm:chMax val="0"/>
          <dgm:bulletEnabled val="1"/>
        </dgm:presLayoutVars>
      </dgm:prSet>
      <dgm:spPr/>
      <dgm:t>
        <a:bodyPr/>
        <a:lstStyle/>
        <a:p>
          <a:endParaRPr lang="en-US"/>
        </a:p>
      </dgm:t>
    </dgm:pt>
    <dgm:pt modelId="{440C9CB8-CEB8-EF41-9A98-5BE35DEEE8CE}" type="pres">
      <dgm:prSet presAssocID="{D8306BE9-09BD-154B-840C-7D4E62DD166C}" presName="negativeSpace" presStyleCnt="0"/>
      <dgm:spPr/>
    </dgm:pt>
    <dgm:pt modelId="{23C3D081-097B-4447-826B-807D5CF826BF}" type="pres">
      <dgm:prSet presAssocID="{D8306BE9-09BD-154B-840C-7D4E62DD166C}" presName="childText" presStyleLbl="conFgAcc1" presStyleIdx="0" presStyleCnt="4">
        <dgm:presLayoutVars>
          <dgm:bulletEnabled val="1"/>
        </dgm:presLayoutVars>
      </dgm:prSet>
      <dgm:spPr/>
      <dgm:t>
        <a:bodyPr/>
        <a:lstStyle/>
        <a:p>
          <a:endParaRPr lang="en-US"/>
        </a:p>
      </dgm:t>
    </dgm:pt>
    <dgm:pt modelId="{F9021D79-5C9F-4E44-BB4C-986436594E2B}" type="pres">
      <dgm:prSet presAssocID="{335BF959-D71E-2549-A28E-8F2684A7740F}" presName="spaceBetweenRectangles" presStyleCnt="0"/>
      <dgm:spPr/>
    </dgm:pt>
    <dgm:pt modelId="{FA56BD8C-CA94-354F-BAD5-BB8A178A7CF2}" type="pres">
      <dgm:prSet presAssocID="{83495169-9D39-8D45-AB45-1488F9F62F2F}" presName="parentLin" presStyleCnt="0"/>
      <dgm:spPr/>
    </dgm:pt>
    <dgm:pt modelId="{E9EC5263-ACEE-D847-A1C6-0F26155D64C0}" type="pres">
      <dgm:prSet presAssocID="{83495169-9D39-8D45-AB45-1488F9F62F2F}" presName="parentLeftMargin" presStyleLbl="node1" presStyleIdx="0" presStyleCnt="4"/>
      <dgm:spPr/>
      <dgm:t>
        <a:bodyPr/>
        <a:lstStyle/>
        <a:p>
          <a:endParaRPr lang="en-US"/>
        </a:p>
      </dgm:t>
    </dgm:pt>
    <dgm:pt modelId="{EEBE840C-DA9B-3C40-B0E8-284B10B00BBA}" type="pres">
      <dgm:prSet presAssocID="{83495169-9D39-8D45-AB45-1488F9F62F2F}" presName="parentText" presStyleLbl="node1" presStyleIdx="1" presStyleCnt="4">
        <dgm:presLayoutVars>
          <dgm:chMax val="0"/>
          <dgm:bulletEnabled val="1"/>
        </dgm:presLayoutVars>
      </dgm:prSet>
      <dgm:spPr/>
      <dgm:t>
        <a:bodyPr/>
        <a:lstStyle/>
        <a:p>
          <a:endParaRPr lang="en-US"/>
        </a:p>
      </dgm:t>
    </dgm:pt>
    <dgm:pt modelId="{85203315-B34D-0840-B5B8-7A9B23F99C56}" type="pres">
      <dgm:prSet presAssocID="{83495169-9D39-8D45-AB45-1488F9F62F2F}" presName="negativeSpace" presStyleCnt="0"/>
      <dgm:spPr/>
    </dgm:pt>
    <dgm:pt modelId="{6DA83227-C527-B740-A873-280670168D47}" type="pres">
      <dgm:prSet presAssocID="{83495169-9D39-8D45-AB45-1488F9F62F2F}" presName="childText" presStyleLbl="conFgAcc1" presStyleIdx="1" presStyleCnt="4">
        <dgm:presLayoutVars>
          <dgm:bulletEnabled val="1"/>
        </dgm:presLayoutVars>
      </dgm:prSet>
      <dgm:spPr/>
      <dgm:t>
        <a:bodyPr/>
        <a:lstStyle/>
        <a:p>
          <a:endParaRPr lang="en-US"/>
        </a:p>
      </dgm:t>
    </dgm:pt>
    <dgm:pt modelId="{9A910FD5-DEF2-064A-BF15-6A867AA330DC}" type="pres">
      <dgm:prSet presAssocID="{A2A3CCA3-3AB4-184F-8459-17F414D9A526}" presName="spaceBetweenRectangles" presStyleCnt="0"/>
      <dgm:spPr/>
    </dgm:pt>
    <dgm:pt modelId="{179AB181-AC66-1C41-8321-99A4948DFEC6}" type="pres">
      <dgm:prSet presAssocID="{CB481A16-0374-494B-8F7B-C775C4C9B254}" presName="parentLin" presStyleCnt="0"/>
      <dgm:spPr/>
    </dgm:pt>
    <dgm:pt modelId="{83032564-C0A6-7248-B997-271116066F78}" type="pres">
      <dgm:prSet presAssocID="{CB481A16-0374-494B-8F7B-C775C4C9B254}" presName="parentLeftMargin" presStyleLbl="node1" presStyleIdx="1" presStyleCnt="4"/>
      <dgm:spPr/>
      <dgm:t>
        <a:bodyPr/>
        <a:lstStyle/>
        <a:p>
          <a:endParaRPr lang="en-US"/>
        </a:p>
      </dgm:t>
    </dgm:pt>
    <dgm:pt modelId="{4AE4DC0E-61B1-244A-AB88-1935BA3BAC5B}" type="pres">
      <dgm:prSet presAssocID="{CB481A16-0374-494B-8F7B-C775C4C9B254}" presName="parentText" presStyleLbl="node1" presStyleIdx="2" presStyleCnt="4">
        <dgm:presLayoutVars>
          <dgm:chMax val="0"/>
          <dgm:bulletEnabled val="1"/>
        </dgm:presLayoutVars>
      </dgm:prSet>
      <dgm:spPr/>
      <dgm:t>
        <a:bodyPr/>
        <a:lstStyle/>
        <a:p>
          <a:endParaRPr lang="en-US"/>
        </a:p>
      </dgm:t>
    </dgm:pt>
    <dgm:pt modelId="{90756229-750B-D547-A188-CDFE55A2A27A}" type="pres">
      <dgm:prSet presAssocID="{CB481A16-0374-494B-8F7B-C775C4C9B254}" presName="negativeSpace" presStyleCnt="0"/>
      <dgm:spPr/>
    </dgm:pt>
    <dgm:pt modelId="{B8D19658-E718-7544-A6E5-33FD39C90FA0}" type="pres">
      <dgm:prSet presAssocID="{CB481A16-0374-494B-8F7B-C775C4C9B254}" presName="childText" presStyleLbl="conFgAcc1" presStyleIdx="2" presStyleCnt="4">
        <dgm:presLayoutVars>
          <dgm:bulletEnabled val="1"/>
        </dgm:presLayoutVars>
      </dgm:prSet>
      <dgm:spPr/>
      <dgm:t>
        <a:bodyPr/>
        <a:lstStyle/>
        <a:p>
          <a:endParaRPr lang="en-US"/>
        </a:p>
      </dgm:t>
    </dgm:pt>
    <dgm:pt modelId="{FCEBE639-E426-4F40-A754-DA5EE349FA4A}" type="pres">
      <dgm:prSet presAssocID="{B36A7BD1-1A7B-D14B-A23F-CADCF422CC44}" presName="spaceBetweenRectangles" presStyleCnt="0"/>
      <dgm:spPr/>
    </dgm:pt>
    <dgm:pt modelId="{0B7C133A-E23B-C045-B974-8DBE92D66A5D}" type="pres">
      <dgm:prSet presAssocID="{7013745C-2524-EE4E-889A-C7A4AF810000}" presName="parentLin" presStyleCnt="0"/>
      <dgm:spPr/>
    </dgm:pt>
    <dgm:pt modelId="{B579A608-9D6C-AF44-86DB-5472A889A940}" type="pres">
      <dgm:prSet presAssocID="{7013745C-2524-EE4E-889A-C7A4AF810000}" presName="parentLeftMargin" presStyleLbl="node1" presStyleIdx="2" presStyleCnt="4"/>
      <dgm:spPr/>
      <dgm:t>
        <a:bodyPr/>
        <a:lstStyle/>
        <a:p>
          <a:endParaRPr lang="en-US"/>
        </a:p>
      </dgm:t>
    </dgm:pt>
    <dgm:pt modelId="{0015B70A-685B-F546-86F8-813698995FC6}" type="pres">
      <dgm:prSet presAssocID="{7013745C-2524-EE4E-889A-C7A4AF810000}" presName="parentText" presStyleLbl="node1" presStyleIdx="3" presStyleCnt="4">
        <dgm:presLayoutVars>
          <dgm:chMax val="0"/>
          <dgm:bulletEnabled val="1"/>
        </dgm:presLayoutVars>
      </dgm:prSet>
      <dgm:spPr/>
      <dgm:t>
        <a:bodyPr/>
        <a:lstStyle/>
        <a:p>
          <a:endParaRPr lang="en-US"/>
        </a:p>
      </dgm:t>
    </dgm:pt>
    <dgm:pt modelId="{7C1125F0-5770-6341-8EBF-94EA7525196E}" type="pres">
      <dgm:prSet presAssocID="{7013745C-2524-EE4E-889A-C7A4AF810000}" presName="negativeSpace" presStyleCnt="0"/>
      <dgm:spPr/>
    </dgm:pt>
    <dgm:pt modelId="{E9BAFD76-E3E5-324F-A321-2B243F648FC7}" type="pres">
      <dgm:prSet presAssocID="{7013745C-2524-EE4E-889A-C7A4AF810000}" presName="childText" presStyleLbl="conFgAcc1" presStyleIdx="3" presStyleCnt="4">
        <dgm:presLayoutVars>
          <dgm:bulletEnabled val="1"/>
        </dgm:presLayoutVars>
      </dgm:prSet>
      <dgm:spPr/>
      <dgm:t>
        <a:bodyPr/>
        <a:lstStyle/>
        <a:p>
          <a:endParaRPr lang="en-US"/>
        </a:p>
      </dgm:t>
    </dgm:pt>
  </dgm:ptLst>
  <dgm:cxnLst>
    <dgm:cxn modelId="{4BA44FE9-63BE-BB40-A507-F2D5115AD296}" srcId="{CB269E12-E48A-B945-92AB-276BDB8E762C}" destId="{7013745C-2524-EE4E-889A-C7A4AF810000}" srcOrd="3" destOrd="0" parTransId="{0A6D6DD3-B12E-D144-9293-CF5D1F50189A}" sibTransId="{0D7F9EA6-0100-4446-8FDD-BFA4F6C3F458}"/>
    <dgm:cxn modelId="{12BF34C5-51FE-4764-BCA9-E60D1BF6048E}" type="presOf" srcId="{D8306BE9-09BD-154B-840C-7D4E62DD166C}" destId="{A847ECC9-8F70-FE47-A5EA-DE69BE7C28AB}" srcOrd="1" destOrd="0" presId="urn:microsoft.com/office/officeart/2005/8/layout/list1"/>
    <dgm:cxn modelId="{AF054F3B-62E3-1C45-A64A-5DC5B5699C92}" srcId="{D8306BE9-09BD-154B-840C-7D4E62DD166C}" destId="{464D5EFB-560C-FE42-8EFE-8F5B3180164B}" srcOrd="0" destOrd="0" parTransId="{B880E6F2-1D3D-4145-BA8D-2CF476CB6E81}" sibTransId="{D430AC8B-5175-884D-9F47-F57BB616F950}"/>
    <dgm:cxn modelId="{C81B5689-8F5E-2842-9E1B-2D8C52638BB8}" srcId="{83495169-9D39-8D45-AB45-1488F9F62F2F}" destId="{E3EE999A-4853-E74C-92F4-1533B846E7CD}" srcOrd="0" destOrd="0" parTransId="{A9F5E5EE-E6AE-9E4F-AF00-2442F6C61D46}" sibTransId="{AD6DA1E9-8BD6-D44D-92FD-FC1EDA53CD1A}"/>
    <dgm:cxn modelId="{80E9EE0E-357C-C14F-9EFD-169CF161BF96}" srcId="{CB269E12-E48A-B945-92AB-276BDB8E762C}" destId="{83495169-9D39-8D45-AB45-1488F9F62F2F}" srcOrd="1" destOrd="0" parTransId="{08E14692-863C-8A42-92B4-80DAC29F800E}" sibTransId="{A2A3CCA3-3AB4-184F-8459-17F414D9A526}"/>
    <dgm:cxn modelId="{7B395802-9193-4FD9-9F44-E23297C06CF8}" type="presOf" srcId="{B5F81B0C-B0D1-7849-9DD6-C17727BF751A}" destId="{B8D19658-E718-7544-A6E5-33FD39C90FA0}" srcOrd="0" destOrd="0" presId="urn:microsoft.com/office/officeart/2005/8/layout/list1"/>
    <dgm:cxn modelId="{E751C9A3-645A-4ABA-A64B-D4A48290E609}" type="presOf" srcId="{83495169-9D39-8D45-AB45-1488F9F62F2F}" destId="{E9EC5263-ACEE-D847-A1C6-0F26155D64C0}" srcOrd="0" destOrd="0" presId="urn:microsoft.com/office/officeart/2005/8/layout/list1"/>
    <dgm:cxn modelId="{15AA87B2-62D9-4D96-9DED-05C4E9D00137}" type="presOf" srcId="{CB481A16-0374-494B-8F7B-C775C4C9B254}" destId="{4AE4DC0E-61B1-244A-AB88-1935BA3BAC5B}" srcOrd="1" destOrd="0" presId="urn:microsoft.com/office/officeart/2005/8/layout/list1"/>
    <dgm:cxn modelId="{3E4684F6-5DD0-A84E-8E2D-767D2B60655A}" srcId="{CB269E12-E48A-B945-92AB-276BDB8E762C}" destId="{CB481A16-0374-494B-8F7B-C775C4C9B254}" srcOrd="2" destOrd="0" parTransId="{64A1FFFA-443D-2649-A732-08EB496D904E}" sibTransId="{B36A7BD1-1A7B-D14B-A23F-CADCF422CC44}"/>
    <dgm:cxn modelId="{C0634F4E-21E6-1849-8BCD-273CC517B81C}" srcId="{7013745C-2524-EE4E-889A-C7A4AF810000}" destId="{E80D939F-55ED-9945-AB45-79486DD46A7D}" srcOrd="0" destOrd="0" parTransId="{FBD6E39B-1FDD-DD4C-9D9B-AD32AC91DAE1}" sibTransId="{DD624A4E-BDBB-F745-976C-9E55F2AC0E63}"/>
    <dgm:cxn modelId="{0920237B-D684-46D3-AFA4-88615C8A0C6A}" type="presOf" srcId="{464D5EFB-560C-FE42-8EFE-8F5B3180164B}" destId="{23C3D081-097B-4447-826B-807D5CF826BF}" srcOrd="0" destOrd="0" presId="urn:microsoft.com/office/officeart/2005/8/layout/list1"/>
    <dgm:cxn modelId="{C45D481B-BF7B-4D70-BE55-93C742209A70}" type="presOf" srcId="{CB481A16-0374-494B-8F7B-C775C4C9B254}" destId="{83032564-C0A6-7248-B997-271116066F78}" srcOrd="0" destOrd="0" presId="urn:microsoft.com/office/officeart/2005/8/layout/list1"/>
    <dgm:cxn modelId="{2CD45824-91C7-41CD-B119-E54A9CBAC689}" type="presOf" srcId="{7013745C-2524-EE4E-889A-C7A4AF810000}" destId="{B579A608-9D6C-AF44-86DB-5472A889A940}" srcOrd="0" destOrd="0" presId="urn:microsoft.com/office/officeart/2005/8/layout/list1"/>
    <dgm:cxn modelId="{178EDBAA-FE52-4813-882B-15102F6825D1}" type="presOf" srcId="{D8306BE9-09BD-154B-840C-7D4E62DD166C}" destId="{3035B587-F991-8042-BB8F-761F171E4647}" srcOrd="0" destOrd="0" presId="urn:microsoft.com/office/officeart/2005/8/layout/list1"/>
    <dgm:cxn modelId="{471B151E-C7F4-487C-900D-F76643444E58}" type="presOf" srcId="{E3EE999A-4853-E74C-92F4-1533B846E7CD}" destId="{6DA83227-C527-B740-A873-280670168D47}" srcOrd="0" destOrd="0" presId="urn:microsoft.com/office/officeart/2005/8/layout/list1"/>
    <dgm:cxn modelId="{B8971B17-DF16-49DE-845D-8B611A0FAE7A}" type="presOf" srcId="{CB269E12-E48A-B945-92AB-276BDB8E762C}" destId="{84547DAD-377F-DE47-95CA-0C46C6006A8D}" srcOrd="0" destOrd="0" presId="urn:microsoft.com/office/officeart/2005/8/layout/list1"/>
    <dgm:cxn modelId="{BA863FD6-05A7-4B98-A963-2C054835467D}" type="presOf" srcId="{E80D939F-55ED-9945-AB45-79486DD46A7D}" destId="{E9BAFD76-E3E5-324F-A321-2B243F648FC7}" srcOrd="0" destOrd="0" presId="urn:microsoft.com/office/officeart/2005/8/layout/list1"/>
    <dgm:cxn modelId="{92B57CB4-DAA2-42F8-84AA-A43483C482AA}" type="presOf" srcId="{7013745C-2524-EE4E-889A-C7A4AF810000}" destId="{0015B70A-685B-F546-86F8-813698995FC6}" srcOrd="1" destOrd="0" presId="urn:microsoft.com/office/officeart/2005/8/layout/list1"/>
    <dgm:cxn modelId="{FF8132C4-6B73-534A-A63B-75E3EF6CB9E8}" srcId="{CB269E12-E48A-B945-92AB-276BDB8E762C}" destId="{D8306BE9-09BD-154B-840C-7D4E62DD166C}" srcOrd="0" destOrd="0" parTransId="{06E4034A-4E0C-8D43-B751-4523364DF642}" sibTransId="{335BF959-D71E-2549-A28E-8F2684A7740F}"/>
    <dgm:cxn modelId="{EBE2F6C3-9478-BF43-95A6-F12A77746870}" srcId="{CB481A16-0374-494B-8F7B-C775C4C9B254}" destId="{B5F81B0C-B0D1-7849-9DD6-C17727BF751A}" srcOrd="0" destOrd="0" parTransId="{15EA37D5-6205-2E45-8CB8-100872F0CA04}" sibTransId="{B88D1472-6484-3B43-92EB-16AFFF4A0D70}"/>
    <dgm:cxn modelId="{449F86D6-D52C-4D55-95A7-A5B9D4E5150C}" type="presOf" srcId="{83495169-9D39-8D45-AB45-1488F9F62F2F}" destId="{EEBE840C-DA9B-3C40-B0E8-284B10B00BBA}" srcOrd="1" destOrd="0" presId="urn:microsoft.com/office/officeart/2005/8/layout/list1"/>
    <dgm:cxn modelId="{11B4914A-CC13-48F7-A042-73E46FA824DC}" type="presParOf" srcId="{84547DAD-377F-DE47-95CA-0C46C6006A8D}" destId="{201AFE50-7849-814D-A466-8A8219E6CC5B}" srcOrd="0" destOrd="0" presId="urn:microsoft.com/office/officeart/2005/8/layout/list1"/>
    <dgm:cxn modelId="{1E49D7F2-9A46-47B6-BA5E-6EA406E3FA6F}" type="presParOf" srcId="{201AFE50-7849-814D-A466-8A8219E6CC5B}" destId="{3035B587-F991-8042-BB8F-761F171E4647}" srcOrd="0" destOrd="0" presId="urn:microsoft.com/office/officeart/2005/8/layout/list1"/>
    <dgm:cxn modelId="{0CCBA765-A0A3-416B-8661-E8AC3107E625}" type="presParOf" srcId="{201AFE50-7849-814D-A466-8A8219E6CC5B}" destId="{A847ECC9-8F70-FE47-A5EA-DE69BE7C28AB}" srcOrd="1" destOrd="0" presId="urn:microsoft.com/office/officeart/2005/8/layout/list1"/>
    <dgm:cxn modelId="{F2370A90-6937-4D11-AC7D-D6C7634E771C}" type="presParOf" srcId="{84547DAD-377F-DE47-95CA-0C46C6006A8D}" destId="{440C9CB8-CEB8-EF41-9A98-5BE35DEEE8CE}" srcOrd="1" destOrd="0" presId="urn:microsoft.com/office/officeart/2005/8/layout/list1"/>
    <dgm:cxn modelId="{922556F5-C24A-4E8D-AC58-BBF09E30BEA2}" type="presParOf" srcId="{84547DAD-377F-DE47-95CA-0C46C6006A8D}" destId="{23C3D081-097B-4447-826B-807D5CF826BF}" srcOrd="2" destOrd="0" presId="urn:microsoft.com/office/officeart/2005/8/layout/list1"/>
    <dgm:cxn modelId="{44BB049B-3A86-4F2A-9A0E-3F64D844C3D4}" type="presParOf" srcId="{84547DAD-377F-DE47-95CA-0C46C6006A8D}" destId="{F9021D79-5C9F-4E44-BB4C-986436594E2B}" srcOrd="3" destOrd="0" presId="urn:microsoft.com/office/officeart/2005/8/layout/list1"/>
    <dgm:cxn modelId="{E6348C4B-70D2-4017-8DA6-1AD6790C3EC2}" type="presParOf" srcId="{84547DAD-377F-DE47-95CA-0C46C6006A8D}" destId="{FA56BD8C-CA94-354F-BAD5-BB8A178A7CF2}" srcOrd="4" destOrd="0" presId="urn:microsoft.com/office/officeart/2005/8/layout/list1"/>
    <dgm:cxn modelId="{8123B5E5-1BB0-4CC5-BD20-B1FAF16B603D}" type="presParOf" srcId="{FA56BD8C-CA94-354F-BAD5-BB8A178A7CF2}" destId="{E9EC5263-ACEE-D847-A1C6-0F26155D64C0}" srcOrd="0" destOrd="0" presId="urn:microsoft.com/office/officeart/2005/8/layout/list1"/>
    <dgm:cxn modelId="{71520BD7-A316-4DED-B0C7-36F32E84BCDB}" type="presParOf" srcId="{FA56BD8C-CA94-354F-BAD5-BB8A178A7CF2}" destId="{EEBE840C-DA9B-3C40-B0E8-284B10B00BBA}" srcOrd="1" destOrd="0" presId="urn:microsoft.com/office/officeart/2005/8/layout/list1"/>
    <dgm:cxn modelId="{C64DB33D-BF58-4398-8830-DFE5D214FDDC}" type="presParOf" srcId="{84547DAD-377F-DE47-95CA-0C46C6006A8D}" destId="{85203315-B34D-0840-B5B8-7A9B23F99C56}" srcOrd="5" destOrd="0" presId="urn:microsoft.com/office/officeart/2005/8/layout/list1"/>
    <dgm:cxn modelId="{AED9FCD6-B75E-4ECD-9930-8E96508C3709}" type="presParOf" srcId="{84547DAD-377F-DE47-95CA-0C46C6006A8D}" destId="{6DA83227-C527-B740-A873-280670168D47}" srcOrd="6" destOrd="0" presId="urn:microsoft.com/office/officeart/2005/8/layout/list1"/>
    <dgm:cxn modelId="{EFDBD370-0A10-4875-B778-A7E5AA276650}" type="presParOf" srcId="{84547DAD-377F-DE47-95CA-0C46C6006A8D}" destId="{9A910FD5-DEF2-064A-BF15-6A867AA330DC}" srcOrd="7" destOrd="0" presId="urn:microsoft.com/office/officeart/2005/8/layout/list1"/>
    <dgm:cxn modelId="{22A7C380-5584-4AE5-8258-D34A1ADDE55A}" type="presParOf" srcId="{84547DAD-377F-DE47-95CA-0C46C6006A8D}" destId="{179AB181-AC66-1C41-8321-99A4948DFEC6}" srcOrd="8" destOrd="0" presId="urn:microsoft.com/office/officeart/2005/8/layout/list1"/>
    <dgm:cxn modelId="{A91522DC-9BE3-46B8-A643-B35B6A7EBDDA}" type="presParOf" srcId="{179AB181-AC66-1C41-8321-99A4948DFEC6}" destId="{83032564-C0A6-7248-B997-271116066F78}" srcOrd="0" destOrd="0" presId="urn:microsoft.com/office/officeart/2005/8/layout/list1"/>
    <dgm:cxn modelId="{E645997F-A4EC-48E4-82C1-250225F161C6}" type="presParOf" srcId="{179AB181-AC66-1C41-8321-99A4948DFEC6}" destId="{4AE4DC0E-61B1-244A-AB88-1935BA3BAC5B}" srcOrd="1" destOrd="0" presId="urn:microsoft.com/office/officeart/2005/8/layout/list1"/>
    <dgm:cxn modelId="{303ACEA3-3446-424A-82D5-EAA9A15843C2}" type="presParOf" srcId="{84547DAD-377F-DE47-95CA-0C46C6006A8D}" destId="{90756229-750B-D547-A188-CDFE55A2A27A}" srcOrd="9" destOrd="0" presId="urn:microsoft.com/office/officeart/2005/8/layout/list1"/>
    <dgm:cxn modelId="{E59D7249-429D-4FDE-AD70-E4346ECFD42E}" type="presParOf" srcId="{84547DAD-377F-DE47-95CA-0C46C6006A8D}" destId="{B8D19658-E718-7544-A6E5-33FD39C90FA0}" srcOrd="10" destOrd="0" presId="urn:microsoft.com/office/officeart/2005/8/layout/list1"/>
    <dgm:cxn modelId="{9E300FA0-F4F0-4ABA-B19E-37B1082630B1}" type="presParOf" srcId="{84547DAD-377F-DE47-95CA-0C46C6006A8D}" destId="{FCEBE639-E426-4F40-A754-DA5EE349FA4A}" srcOrd="11" destOrd="0" presId="urn:microsoft.com/office/officeart/2005/8/layout/list1"/>
    <dgm:cxn modelId="{73568291-1F27-4DD3-8ED4-B848C5869765}" type="presParOf" srcId="{84547DAD-377F-DE47-95CA-0C46C6006A8D}" destId="{0B7C133A-E23B-C045-B974-8DBE92D66A5D}" srcOrd="12" destOrd="0" presId="urn:microsoft.com/office/officeart/2005/8/layout/list1"/>
    <dgm:cxn modelId="{EFA5A4EE-FF7C-461D-8337-34C4B198F5BB}" type="presParOf" srcId="{0B7C133A-E23B-C045-B974-8DBE92D66A5D}" destId="{B579A608-9D6C-AF44-86DB-5472A889A940}" srcOrd="0" destOrd="0" presId="urn:microsoft.com/office/officeart/2005/8/layout/list1"/>
    <dgm:cxn modelId="{AE74AC53-13AE-4AAE-BADF-9FFA6F3C9121}" type="presParOf" srcId="{0B7C133A-E23B-C045-B974-8DBE92D66A5D}" destId="{0015B70A-685B-F546-86F8-813698995FC6}" srcOrd="1" destOrd="0" presId="urn:microsoft.com/office/officeart/2005/8/layout/list1"/>
    <dgm:cxn modelId="{CCCEADAC-EA48-453A-9C49-F691DEDD94B2}" type="presParOf" srcId="{84547DAD-377F-DE47-95CA-0C46C6006A8D}" destId="{7C1125F0-5770-6341-8EBF-94EA7525196E}" srcOrd="13" destOrd="0" presId="urn:microsoft.com/office/officeart/2005/8/layout/list1"/>
    <dgm:cxn modelId="{DE1EB7CC-1881-4052-9444-A8D59BC7CA66}" type="presParOf" srcId="{84547DAD-377F-DE47-95CA-0C46C6006A8D}" destId="{E9BAFD76-E3E5-324F-A321-2B243F648FC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916D3C2-2585-4949-A099-4A5AC3C68EA7}"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E2FBDB61-8EC2-044B-B49A-C79ECA92CB5B}">
      <dgm:prSet custT="1"/>
      <dgm:spPr/>
      <dgm:t>
        <a:bodyPr/>
        <a:lstStyle/>
        <a:p>
          <a:pPr algn="l" rtl="0"/>
          <a:r>
            <a:rPr lang="en-US" sz="2400" dirty="0" smtClean="0"/>
            <a:t>Here are seven ways (continued on next slide) to help you develop your leadership skills, inspire others, and build a stronger chapter:</a:t>
          </a:r>
          <a:endParaRPr lang="en-US" sz="2400" dirty="0"/>
        </a:p>
      </dgm:t>
    </dgm:pt>
    <dgm:pt modelId="{3ED89E13-35D3-0E40-BB28-0F99AB087CFC}" type="parTrans" cxnId="{A54AA0AB-A954-C44A-9AC8-CFB3FF2301F1}">
      <dgm:prSet/>
      <dgm:spPr/>
      <dgm:t>
        <a:bodyPr/>
        <a:lstStyle/>
        <a:p>
          <a:endParaRPr lang="en-US"/>
        </a:p>
      </dgm:t>
    </dgm:pt>
    <dgm:pt modelId="{45987783-BC54-3840-BAD6-1F09B1EC1B6E}" type="sibTrans" cxnId="{A54AA0AB-A954-C44A-9AC8-CFB3FF2301F1}">
      <dgm:prSet/>
      <dgm:spPr/>
      <dgm:t>
        <a:bodyPr/>
        <a:lstStyle/>
        <a:p>
          <a:endParaRPr lang="en-US"/>
        </a:p>
      </dgm:t>
    </dgm:pt>
    <dgm:pt modelId="{28C36AE2-BBDF-1B47-98EB-8C0AD623FB6A}">
      <dgm:prSet custT="1"/>
      <dgm:spPr/>
      <dgm:t>
        <a:bodyPr/>
        <a:lstStyle/>
        <a:p>
          <a:pPr rtl="0"/>
          <a:r>
            <a:rPr lang="en-US" sz="1600" dirty="0" smtClean="0"/>
            <a:t>1. Test the waters.</a:t>
          </a:r>
          <a:endParaRPr lang="en-US" sz="1600" dirty="0"/>
        </a:p>
      </dgm:t>
    </dgm:pt>
    <dgm:pt modelId="{AC1BD541-FC8F-D64A-8811-5CCE5B7C4C5B}" type="parTrans" cxnId="{65C5E0E1-A537-CA44-8106-3684D4C7A856}">
      <dgm:prSet/>
      <dgm:spPr/>
      <dgm:t>
        <a:bodyPr/>
        <a:lstStyle/>
        <a:p>
          <a:endParaRPr lang="en-US"/>
        </a:p>
      </dgm:t>
    </dgm:pt>
    <dgm:pt modelId="{B370EB91-7929-0041-ABEA-8416E75AB2E1}" type="sibTrans" cxnId="{65C5E0E1-A537-CA44-8106-3684D4C7A856}">
      <dgm:prSet/>
      <dgm:spPr/>
      <dgm:t>
        <a:bodyPr/>
        <a:lstStyle/>
        <a:p>
          <a:endParaRPr lang="en-US"/>
        </a:p>
      </dgm:t>
    </dgm:pt>
    <dgm:pt modelId="{6AE208B6-36C3-C74F-8299-C354136C4845}">
      <dgm:prSet custT="1"/>
      <dgm:spPr/>
      <dgm:t>
        <a:bodyPr/>
        <a:lstStyle/>
        <a:p>
          <a:pPr rtl="0"/>
          <a:r>
            <a:rPr lang="en-US" sz="1400" dirty="0" smtClean="0"/>
            <a:t>Get to know what your members need and what style of leadership they respond to best and do your best to meet their needs.</a:t>
          </a:r>
          <a:endParaRPr lang="en-US" sz="1400" dirty="0"/>
        </a:p>
      </dgm:t>
    </dgm:pt>
    <dgm:pt modelId="{930BB21B-D099-C744-8318-72A6F6A817FA}" type="parTrans" cxnId="{F2B79EE6-9B96-F44B-8AD6-8E053EC9BD8C}">
      <dgm:prSet/>
      <dgm:spPr/>
      <dgm:t>
        <a:bodyPr/>
        <a:lstStyle/>
        <a:p>
          <a:endParaRPr lang="en-US"/>
        </a:p>
      </dgm:t>
    </dgm:pt>
    <dgm:pt modelId="{A2847762-3FAA-A749-8E1F-0F2A4A5D7F3D}" type="sibTrans" cxnId="{F2B79EE6-9B96-F44B-8AD6-8E053EC9BD8C}">
      <dgm:prSet/>
      <dgm:spPr/>
      <dgm:t>
        <a:bodyPr/>
        <a:lstStyle/>
        <a:p>
          <a:endParaRPr lang="en-US"/>
        </a:p>
      </dgm:t>
    </dgm:pt>
    <dgm:pt modelId="{D050CE9F-6151-334E-9C81-E7B487D66A6D}">
      <dgm:prSet custT="1"/>
      <dgm:spPr/>
      <dgm:t>
        <a:bodyPr/>
        <a:lstStyle/>
        <a:p>
          <a:pPr rtl="0"/>
          <a:r>
            <a:rPr lang="da-DK" sz="1600" dirty="0" smtClean="0"/>
            <a:t>2. Listen hard.</a:t>
          </a:r>
          <a:endParaRPr lang="da-DK" sz="1600" dirty="0"/>
        </a:p>
      </dgm:t>
    </dgm:pt>
    <dgm:pt modelId="{8ED98BE0-2105-BE4B-A613-8785389651D3}" type="parTrans" cxnId="{89991BEA-2C75-B444-9758-C395DD6DABAF}">
      <dgm:prSet/>
      <dgm:spPr/>
      <dgm:t>
        <a:bodyPr/>
        <a:lstStyle/>
        <a:p>
          <a:endParaRPr lang="en-US"/>
        </a:p>
      </dgm:t>
    </dgm:pt>
    <dgm:pt modelId="{6115F601-A05E-7C43-B80C-515C8D45F871}" type="sibTrans" cxnId="{89991BEA-2C75-B444-9758-C395DD6DABAF}">
      <dgm:prSet/>
      <dgm:spPr/>
      <dgm:t>
        <a:bodyPr/>
        <a:lstStyle/>
        <a:p>
          <a:endParaRPr lang="en-US"/>
        </a:p>
      </dgm:t>
    </dgm:pt>
    <dgm:pt modelId="{DC4EBAA8-DE4F-3B42-B0F8-0C58EF1EE038}">
      <dgm:prSet custT="1"/>
      <dgm:spPr/>
      <dgm:t>
        <a:bodyPr/>
        <a:lstStyle/>
        <a:p>
          <a:pPr rtl="0"/>
          <a:r>
            <a:rPr lang="en-US" sz="1400" dirty="0" smtClean="0"/>
            <a:t>An effective leader is one who listens to their members, values their opinions, and gives them their undivided attention.</a:t>
          </a:r>
          <a:endParaRPr lang="en-US" sz="1400" dirty="0"/>
        </a:p>
      </dgm:t>
    </dgm:pt>
    <dgm:pt modelId="{54B6A33D-B50A-4C4A-8B7D-C13FD105DE46}" type="parTrans" cxnId="{A85C14E0-D2E4-8D48-BCCF-8BCABD55BFD2}">
      <dgm:prSet/>
      <dgm:spPr/>
      <dgm:t>
        <a:bodyPr/>
        <a:lstStyle/>
        <a:p>
          <a:endParaRPr lang="en-US"/>
        </a:p>
      </dgm:t>
    </dgm:pt>
    <dgm:pt modelId="{02A9D417-1ACF-E941-985C-D51C3DC02230}" type="sibTrans" cxnId="{A85C14E0-D2E4-8D48-BCCF-8BCABD55BFD2}">
      <dgm:prSet/>
      <dgm:spPr/>
      <dgm:t>
        <a:bodyPr/>
        <a:lstStyle/>
        <a:p>
          <a:endParaRPr lang="en-US"/>
        </a:p>
      </dgm:t>
    </dgm:pt>
    <dgm:pt modelId="{AB3A2CA1-C95E-1144-ACE5-C3338E479A60}">
      <dgm:prSet custT="1"/>
      <dgm:spPr/>
      <dgm:t>
        <a:bodyPr/>
        <a:lstStyle/>
        <a:p>
          <a:pPr rtl="0"/>
          <a:r>
            <a:rPr lang="da-DK" sz="1600" dirty="0" smtClean="0"/>
            <a:t>3. Connect.</a:t>
          </a:r>
          <a:endParaRPr lang="da-DK" sz="1600" dirty="0"/>
        </a:p>
      </dgm:t>
    </dgm:pt>
    <dgm:pt modelId="{E21E1D9F-BF90-4A47-9953-C52F27A63439}" type="parTrans" cxnId="{C605749E-8889-8F4A-B0D5-BED7CAB4C94F}">
      <dgm:prSet/>
      <dgm:spPr/>
      <dgm:t>
        <a:bodyPr/>
        <a:lstStyle/>
        <a:p>
          <a:endParaRPr lang="en-US"/>
        </a:p>
      </dgm:t>
    </dgm:pt>
    <dgm:pt modelId="{31531B5C-5F55-3940-8AE2-0B189527D3CC}" type="sibTrans" cxnId="{C605749E-8889-8F4A-B0D5-BED7CAB4C94F}">
      <dgm:prSet/>
      <dgm:spPr/>
      <dgm:t>
        <a:bodyPr/>
        <a:lstStyle/>
        <a:p>
          <a:endParaRPr lang="en-US"/>
        </a:p>
      </dgm:t>
    </dgm:pt>
    <dgm:pt modelId="{EAC2850F-CB84-AF44-A5B2-C5C44C1EB10F}">
      <dgm:prSet custT="1"/>
      <dgm:spPr/>
      <dgm:t>
        <a:bodyPr/>
        <a:lstStyle/>
        <a:p>
          <a:pPr rtl="0"/>
          <a:r>
            <a:rPr lang="en-US" sz="1400" dirty="0" smtClean="0"/>
            <a:t>Really get to know your members on a personal level; people are more likely to respond to a leader they know and trust.</a:t>
          </a:r>
          <a:endParaRPr lang="en-US" sz="1400" dirty="0"/>
        </a:p>
      </dgm:t>
    </dgm:pt>
    <dgm:pt modelId="{4AF55AF2-E1B7-1F47-90C7-9ACA54EB58D8}" type="parTrans" cxnId="{76DB9586-0A02-5145-8E24-609F9232FB61}">
      <dgm:prSet/>
      <dgm:spPr/>
      <dgm:t>
        <a:bodyPr/>
        <a:lstStyle/>
        <a:p>
          <a:endParaRPr lang="en-US"/>
        </a:p>
      </dgm:t>
    </dgm:pt>
    <dgm:pt modelId="{FFEE75C0-317C-0047-BFE5-F5D5E59F5159}" type="sibTrans" cxnId="{76DB9586-0A02-5145-8E24-609F9232FB61}">
      <dgm:prSet/>
      <dgm:spPr/>
      <dgm:t>
        <a:bodyPr/>
        <a:lstStyle/>
        <a:p>
          <a:endParaRPr lang="en-US"/>
        </a:p>
      </dgm:t>
    </dgm:pt>
    <dgm:pt modelId="{22FD5EB5-2B15-9243-8DA1-E29178368821}">
      <dgm:prSet custT="1"/>
      <dgm:spPr/>
      <dgm:t>
        <a:bodyPr/>
        <a:lstStyle/>
        <a:p>
          <a:pPr rtl="0"/>
          <a:r>
            <a:rPr lang="en-US" sz="1600" dirty="0" smtClean="0"/>
            <a:t>4. Be a “people person.” </a:t>
          </a:r>
          <a:endParaRPr lang="en-US" sz="1600" dirty="0"/>
        </a:p>
      </dgm:t>
    </dgm:pt>
    <dgm:pt modelId="{E82899E3-38C8-AC47-A642-B7FFAC03D00B}" type="parTrans" cxnId="{FA506048-3831-954A-8374-2BD9ACC52222}">
      <dgm:prSet/>
      <dgm:spPr/>
      <dgm:t>
        <a:bodyPr/>
        <a:lstStyle/>
        <a:p>
          <a:endParaRPr lang="en-US"/>
        </a:p>
      </dgm:t>
    </dgm:pt>
    <dgm:pt modelId="{D744BDF7-7E9C-FD41-9E0D-E37212CD2F49}" type="sibTrans" cxnId="{FA506048-3831-954A-8374-2BD9ACC52222}">
      <dgm:prSet/>
      <dgm:spPr/>
      <dgm:t>
        <a:bodyPr/>
        <a:lstStyle/>
        <a:p>
          <a:endParaRPr lang="en-US"/>
        </a:p>
      </dgm:t>
    </dgm:pt>
    <dgm:pt modelId="{977C62BA-A80D-8D44-AB4B-59FB384C5296}">
      <dgm:prSet custT="1"/>
      <dgm:spPr/>
      <dgm:t>
        <a:bodyPr/>
        <a:lstStyle/>
        <a:p>
          <a:pPr rtl="0"/>
          <a:r>
            <a:rPr lang="en-US" sz="1400" dirty="0" smtClean="0"/>
            <a:t>As a leader you need to be the most outgoing and upbeat person in the room and try to engage as many people as you can, no matter who they are.</a:t>
          </a:r>
          <a:endParaRPr lang="en-US" sz="1400" dirty="0"/>
        </a:p>
      </dgm:t>
    </dgm:pt>
    <dgm:pt modelId="{983DCC39-52CB-C844-A205-E6041A1A297A}" type="parTrans" cxnId="{FC55BC5C-B1AD-B048-BC32-7493134A2398}">
      <dgm:prSet/>
      <dgm:spPr/>
      <dgm:t>
        <a:bodyPr/>
        <a:lstStyle/>
        <a:p>
          <a:endParaRPr lang="en-US"/>
        </a:p>
      </dgm:t>
    </dgm:pt>
    <dgm:pt modelId="{83153EE4-CAB9-5948-862D-2DA87ED6BF0D}" type="sibTrans" cxnId="{FC55BC5C-B1AD-B048-BC32-7493134A2398}">
      <dgm:prSet/>
      <dgm:spPr/>
      <dgm:t>
        <a:bodyPr/>
        <a:lstStyle/>
        <a:p>
          <a:endParaRPr lang="en-US"/>
        </a:p>
      </dgm:t>
    </dgm:pt>
    <dgm:pt modelId="{BBC86E52-3A96-DC4C-9AF6-361680ED3102}" type="pres">
      <dgm:prSet presAssocID="{3916D3C2-2585-4949-A099-4A5AC3C68EA7}" presName="theList" presStyleCnt="0">
        <dgm:presLayoutVars>
          <dgm:dir/>
          <dgm:animLvl val="lvl"/>
          <dgm:resizeHandles val="exact"/>
        </dgm:presLayoutVars>
      </dgm:prSet>
      <dgm:spPr/>
      <dgm:t>
        <a:bodyPr/>
        <a:lstStyle/>
        <a:p>
          <a:endParaRPr lang="en-US"/>
        </a:p>
      </dgm:t>
    </dgm:pt>
    <dgm:pt modelId="{FB1782DE-0906-7D44-9A5E-A1F17F4DB68D}" type="pres">
      <dgm:prSet presAssocID="{E2FBDB61-8EC2-044B-B49A-C79ECA92CB5B}" presName="compNode" presStyleCnt="0"/>
      <dgm:spPr/>
    </dgm:pt>
    <dgm:pt modelId="{63BE2ABA-F194-1D4C-81B1-7E8840DF2011}" type="pres">
      <dgm:prSet presAssocID="{E2FBDB61-8EC2-044B-B49A-C79ECA92CB5B}" presName="aNode" presStyleLbl="bgShp" presStyleIdx="0" presStyleCnt="1"/>
      <dgm:spPr/>
      <dgm:t>
        <a:bodyPr/>
        <a:lstStyle/>
        <a:p>
          <a:endParaRPr lang="en-US"/>
        </a:p>
      </dgm:t>
    </dgm:pt>
    <dgm:pt modelId="{AE7DA6C0-B87D-2347-90FD-86EBACAF99B3}" type="pres">
      <dgm:prSet presAssocID="{E2FBDB61-8EC2-044B-B49A-C79ECA92CB5B}" presName="textNode" presStyleLbl="bgShp" presStyleIdx="0" presStyleCnt="1"/>
      <dgm:spPr/>
      <dgm:t>
        <a:bodyPr/>
        <a:lstStyle/>
        <a:p>
          <a:endParaRPr lang="en-US"/>
        </a:p>
      </dgm:t>
    </dgm:pt>
    <dgm:pt modelId="{C1EB6A29-8AA7-7B44-AD58-8337A4015CC4}" type="pres">
      <dgm:prSet presAssocID="{E2FBDB61-8EC2-044B-B49A-C79ECA92CB5B}" presName="compChildNode" presStyleCnt="0"/>
      <dgm:spPr/>
    </dgm:pt>
    <dgm:pt modelId="{1123E20D-244C-1443-8EF4-0E3E50C764D9}" type="pres">
      <dgm:prSet presAssocID="{E2FBDB61-8EC2-044B-B49A-C79ECA92CB5B}" presName="theInnerList" presStyleCnt="0"/>
      <dgm:spPr/>
    </dgm:pt>
    <dgm:pt modelId="{F0A6801E-7060-A64C-8A12-6B99BB194F5C}" type="pres">
      <dgm:prSet presAssocID="{28C36AE2-BBDF-1B47-98EB-8C0AD623FB6A}" presName="childNode" presStyleLbl="node1" presStyleIdx="0" presStyleCnt="4">
        <dgm:presLayoutVars>
          <dgm:bulletEnabled val="1"/>
        </dgm:presLayoutVars>
      </dgm:prSet>
      <dgm:spPr/>
      <dgm:t>
        <a:bodyPr/>
        <a:lstStyle/>
        <a:p>
          <a:endParaRPr lang="en-US"/>
        </a:p>
      </dgm:t>
    </dgm:pt>
    <dgm:pt modelId="{3261B28A-C31E-3F4E-9318-60ED07CC3845}" type="pres">
      <dgm:prSet presAssocID="{28C36AE2-BBDF-1B47-98EB-8C0AD623FB6A}" presName="aSpace2" presStyleCnt="0"/>
      <dgm:spPr/>
    </dgm:pt>
    <dgm:pt modelId="{461E704A-87D1-7340-A2B9-C33CE8C3DBFA}" type="pres">
      <dgm:prSet presAssocID="{D050CE9F-6151-334E-9C81-E7B487D66A6D}" presName="childNode" presStyleLbl="node1" presStyleIdx="1" presStyleCnt="4">
        <dgm:presLayoutVars>
          <dgm:bulletEnabled val="1"/>
        </dgm:presLayoutVars>
      </dgm:prSet>
      <dgm:spPr/>
      <dgm:t>
        <a:bodyPr/>
        <a:lstStyle/>
        <a:p>
          <a:endParaRPr lang="en-US"/>
        </a:p>
      </dgm:t>
    </dgm:pt>
    <dgm:pt modelId="{1F24F2E1-BE9E-2A44-8B3E-A13DD52CCAF7}" type="pres">
      <dgm:prSet presAssocID="{D050CE9F-6151-334E-9C81-E7B487D66A6D}" presName="aSpace2" presStyleCnt="0"/>
      <dgm:spPr/>
    </dgm:pt>
    <dgm:pt modelId="{9331CC0C-7427-F449-83B2-0475D7DB2A47}" type="pres">
      <dgm:prSet presAssocID="{AB3A2CA1-C95E-1144-ACE5-C3338E479A60}" presName="childNode" presStyleLbl="node1" presStyleIdx="2" presStyleCnt="4">
        <dgm:presLayoutVars>
          <dgm:bulletEnabled val="1"/>
        </dgm:presLayoutVars>
      </dgm:prSet>
      <dgm:spPr/>
      <dgm:t>
        <a:bodyPr/>
        <a:lstStyle/>
        <a:p>
          <a:endParaRPr lang="en-US"/>
        </a:p>
      </dgm:t>
    </dgm:pt>
    <dgm:pt modelId="{3B5445ED-9B41-1B48-8D8C-F9C6F02ECD91}" type="pres">
      <dgm:prSet presAssocID="{AB3A2CA1-C95E-1144-ACE5-C3338E479A60}" presName="aSpace2" presStyleCnt="0"/>
      <dgm:spPr/>
    </dgm:pt>
    <dgm:pt modelId="{DA4D5C0B-EE17-DB42-B021-F2498BE5A1B3}" type="pres">
      <dgm:prSet presAssocID="{22FD5EB5-2B15-9243-8DA1-E29178368821}" presName="childNode" presStyleLbl="node1" presStyleIdx="3" presStyleCnt="4">
        <dgm:presLayoutVars>
          <dgm:bulletEnabled val="1"/>
        </dgm:presLayoutVars>
      </dgm:prSet>
      <dgm:spPr/>
      <dgm:t>
        <a:bodyPr/>
        <a:lstStyle/>
        <a:p>
          <a:endParaRPr lang="en-US"/>
        </a:p>
      </dgm:t>
    </dgm:pt>
  </dgm:ptLst>
  <dgm:cxnLst>
    <dgm:cxn modelId="{F2B79EE6-9B96-F44B-8AD6-8E053EC9BD8C}" srcId="{28C36AE2-BBDF-1B47-98EB-8C0AD623FB6A}" destId="{6AE208B6-36C3-C74F-8299-C354136C4845}" srcOrd="0" destOrd="0" parTransId="{930BB21B-D099-C744-8318-72A6F6A817FA}" sibTransId="{A2847762-3FAA-A749-8E1F-0F2A4A5D7F3D}"/>
    <dgm:cxn modelId="{FA506048-3831-954A-8374-2BD9ACC52222}" srcId="{E2FBDB61-8EC2-044B-B49A-C79ECA92CB5B}" destId="{22FD5EB5-2B15-9243-8DA1-E29178368821}" srcOrd="3" destOrd="0" parTransId="{E82899E3-38C8-AC47-A642-B7FFAC03D00B}" sibTransId="{D744BDF7-7E9C-FD41-9E0D-E37212CD2F49}"/>
    <dgm:cxn modelId="{617906E2-FF6F-43DD-AE51-1789AEC5C55B}" type="presOf" srcId="{DC4EBAA8-DE4F-3B42-B0F8-0C58EF1EE038}" destId="{461E704A-87D1-7340-A2B9-C33CE8C3DBFA}" srcOrd="0" destOrd="1" presId="urn:microsoft.com/office/officeart/2005/8/layout/lProcess2"/>
    <dgm:cxn modelId="{D5C8A14B-B16D-4786-8E3A-E9335AFBF677}" type="presOf" srcId="{977C62BA-A80D-8D44-AB4B-59FB384C5296}" destId="{DA4D5C0B-EE17-DB42-B021-F2498BE5A1B3}" srcOrd="0" destOrd="1" presId="urn:microsoft.com/office/officeart/2005/8/layout/lProcess2"/>
    <dgm:cxn modelId="{65C5E0E1-A537-CA44-8106-3684D4C7A856}" srcId="{E2FBDB61-8EC2-044B-B49A-C79ECA92CB5B}" destId="{28C36AE2-BBDF-1B47-98EB-8C0AD623FB6A}" srcOrd="0" destOrd="0" parTransId="{AC1BD541-FC8F-D64A-8811-5CCE5B7C4C5B}" sibTransId="{B370EB91-7929-0041-ABEA-8416E75AB2E1}"/>
    <dgm:cxn modelId="{FC55BC5C-B1AD-B048-BC32-7493134A2398}" srcId="{22FD5EB5-2B15-9243-8DA1-E29178368821}" destId="{977C62BA-A80D-8D44-AB4B-59FB384C5296}" srcOrd="0" destOrd="0" parTransId="{983DCC39-52CB-C844-A205-E6041A1A297A}" sibTransId="{83153EE4-CAB9-5948-862D-2DA87ED6BF0D}"/>
    <dgm:cxn modelId="{A85C14E0-D2E4-8D48-BCCF-8BCABD55BFD2}" srcId="{D050CE9F-6151-334E-9C81-E7B487D66A6D}" destId="{DC4EBAA8-DE4F-3B42-B0F8-0C58EF1EE038}" srcOrd="0" destOrd="0" parTransId="{54B6A33D-B50A-4C4A-8B7D-C13FD105DE46}" sibTransId="{02A9D417-1ACF-E941-985C-D51C3DC02230}"/>
    <dgm:cxn modelId="{76DB9586-0A02-5145-8E24-609F9232FB61}" srcId="{AB3A2CA1-C95E-1144-ACE5-C3338E479A60}" destId="{EAC2850F-CB84-AF44-A5B2-C5C44C1EB10F}" srcOrd="0" destOrd="0" parTransId="{4AF55AF2-E1B7-1F47-90C7-9ACA54EB58D8}" sibTransId="{FFEE75C0-317C-0047-BFE5-F5D5E59F5159}"/>
    <dgm:cxn modelId="{F1FD514A-57A4-4716-A375-44DEB196B4A1}" type="presOf" srcId="{3916D3C2-2585-4949-A099-4A5AC3C68EA7}" destId="{BBC86E52-3A96-DC4C-9AF6-361680ED3102}" srcOrd="0" destOrd="0" presId="urn:microsoft.com/office/officeart/2005/8/layout/lProcess2"/>
    <dgm:cxn modelId="{20CC4B06-1987-44ED-8236-A7A9089A2CDF}" type="presOf" srcId="{28C36AE2-BBDF-1B47-98EB-8C0AD623FB6A}" destId="{F0A6801E-7060-A64C-8A12-6B99BB194F5C}" srcOrd="0" destOrd="0" presId="urn:microsoft.com/office/officeart/2005/8/layout/lProcess2"/>
    <dgm:cxn modelId="{9BD13064-BCCC-465B-BD4F-58926C051C44}" type="presOf" srcId="{E2FBDB61-8EC2-044B-B49A-C79ECA92CB5B}" destId="{AE7DA6C0-B87D-2347-90FD-86EBACAF99B3}" srcOrd="1" destOrd="0" presId="urn:microsoft.com/office/officeart/2005/8/layout/lProcess2"/>
    <dgm:cxn modelId="{A54AA0AB-A954-C44A-9AC8-CFB3FF2301F1}" srcId="{3916D3C2-2585-4949-A099-4A5AC3C68EA7}" destId="{E2FBDB61-8EC2-044B-B49A-C79ECA92CB5B}" srcOrd="0" destOrd="0" parTransId="{3ED89E13-35D3-0E40-BB28-0F99AB087CFC}" sibTransId="{45987783-BC54-3840-BAD6-1F09B1EC1B6E}"/>
    <dgm:cxn modelId="{D7BEDE3F-D790-42E5-A134-47928BBF8243}" type="presOf" srcId="{6AE208B6-36C3-C74F-8299-C354136C4845}" destId="{F0A6801E-7060-A64C-8A12-6B99BB194F5C}" srcOrd="0" destOrd="1" presId="urn:microsoft.com/office/officeart/2005/8/layout/lProcess2"/>
    <dgm:cxn modelId="{DA42466C-8875-4D9F-A960-5012402CEE77}" type="presOf" srcId="{E2FBDB61-8EC2-044B-B49A-C79ECA92CB5B}" destId="{63BE2ABA-F194-1D4C-81B1-7E8840DF2011}" srcOrd="0" destOrd="0" presId="urn:microsoft.com/office/officeart/2005/8/layout/lProcess2"/>
    <dgm:cxn modelId="{D730E935-AD48-4C56-92EF-3FDD61C3AC9F}" type="presOf" srcId="{22FD5EB5-2B15-9243-8DA1-E29178368821}" destId="{DA4D5C0B-EE17-DB42-B021-F2498BE5A1B3}" srcOrd="0" destOrd="0" presId="urn:microsoft.com/office/officeart/2005/8/layout/lProcess2"/>
    <dgm:cxn modelId="{C605749E-8889-8F4A-B0D5-BED7CAB4C94F}" srcId="{E2FBDB61-8EC2-044B-B49A-C79ECA92CB5B}" destId="{AB3A2CA1-C95E-1144-ACE5-C3338E479A60}" srcOrd="2" destOrd="0" parTransId="{E21E1D9F-BF90-4A47-9953-C52F27A63439}" sibTransId="{31531B5C-5F55-3940-8AE2-0B189527D3CC}"/>
    <dgm:cxn modelId="{138B4825-BCAB-4F94-8EB3-D2EBB176C13A}" type="presOf" srcId="{AB3A2CA1-C95E-1144-ACE5-C3338E479A60}" destId="{9331CC0C-7427-F449-83B2-0475D7DB2A47}" srcOrd="0" destOrd="0" presId="urn:microsoft.com/office/officeart/2005/8/layout/lProcess2"/>
    <dgm:cxn modelId="{89991BEA-2C75-B444-9758-C395DD6DABAF}" srcId="{E2FBDB61-8EC2-044B-B49A-C79ECA92CB5B}" destId="{D050CE9F-6151-334E-9C81-E7B487D66A6D}" srcOrd="1" destOrd="0" parTransId="{8ED98BE0-2105-BE4B-A613-8785389651D3}" sibTransId="{6115F601-A05E-7C43-B80C-515C8D45F871}"/>
    <dgm:cxn modelId="{C38076A4-8E43-4772-8ACA-EADFEA096B0A}" type="presOf" srcId="{D050CE9F-6151-334E-9C81-E7B487D66A6D}" destId="{461E704A-87D1-7340-A2B9-C33CE8C3DBFA}" srcOrd="0" destOrd="0" presId="urn:microsoft.com/office/officeart/2005/8/layout/lProcess2"/>
    <dgm:cxn modelId="{055D000B-938A-4229-B598-6D1E605D6607}" type="presOf" srcId="{EAC2850F-CB84-AF44-A5B2-C5C44C1EB10F}" destId="{9331CC0C-7427-F449-83B2-0475D7DB2A47}" srcOrd="0" destOrd="1" presId="urn:microsoft.com/office/officeart/2005/8/layout/lProcess2"/>
    <dgm:cxn modelId="{ED59B35D-1CF4-42A5-A4BE-1382022F03F7}" type="presParOf" srcId="{BBC86E52-3A96-DC4C-9AF6-361680ED3102}" destId="{FB1782DE-0906-7D44-9A5E-A1F17F4DB68D}" srcOrd="0" destOrd="0" presId="urn:microsoft.com/office/officeart/2005/8/layout/lProcess2"/>
    <dgm:cxn modelId="{BCE99EA4-6A44-4A50-A7EC-412D1F5F625A}" type="presParOf" srcId="{FB1782DE-0906-7D44-9A5E-A1F17F4DB68D}" destId="{63BE2ABA-F194-1D4C-81B1-7E8840DF2011}" srcOrd="0" destOrd="0" presId="urn:microsoft.com/office/officeart/2005/8/layout/lProcess2"/>
    <dgm:cxn modelId="{A958AD34-7E53-45EE-9997-92773B45951B}" type="presParOf" srcId="{FB1782DE-0906-7D44-9A5E-A1F17F4DB68D}" destId="{AE7DA6C0-B87D-2347-90FD-86EBACAF99B3}" srcOrd="1" destOrd="0" presId="urn:microsoft.com/office/officeart/2005/8/layout/lProcess2"/>
    <dgm:cxn modelId="{B5A2035A-96BE-4499-9D2A-BA4F1886310F}" type="presParOf" srcId="{FB1782DE-0906-7D44-9A5E-A1F17F4DB68D}" destId="{C1EB6A29-8AA7-7B44-AD58-8337A4015CC4}" srcOrd="2" destOrd="0" presId="urn:microsoft.com/office/officeart/2005/8/layout/lProcess2"/>
    <dgm:cxn modelId="{F635451A-5C96-46B2-9A83-9ABEE5CE35B9}" type="presParOf" srcId="{C1EB6A29-8AA7-7B44-AD58-8337A4015CC4}" destId="{1123E20D-244C-1443-8EF4-0E3E50C764D9}" srcOrd="0" destOrd="0" presId="urn:microsoft.com/office/officeart/2005/8/layout/lProcess2"/>
    <dgm:cxn modelId="{3BA77CC9-C7D1-4FA7-83AB-1A753680EFD8}" type="presParOf" srcId="{1123E20D-244C-1443-8EF4-0E3E50C764D9}" destId="{F0A6801E-7060-A64C-8A12-6B99BB194F5C}" srcOrd="0" destOrd="0" presId="urn:microsoft.com/office/officeart/2005/8/layout/lProcess2"/>
    <dgm:cxn modelId="{63D10360-EADD-4528-BF4F-80CA54076ADC}" type="presParOf" srcId="{1123E20D-244C-1443-8EF4-0E3E50C764D9}" destId="{3261B28A-C31E-3F4E-9318-60ED07CC3845}" srcOrd="1" destOrd="0" presId="urn:microsoft.com/office/officeart/2005/8/layout/lProcess2"/>
    <dgm:cxn modelId="{A0097ADF-F29B-43A8-90B8-CACC2AA268B0}" type="presParOf" srcId="{1123E20D-244C-1443-8EF4-0E3E50C764D9}" destId="{461E704A-87D1-7340-A2B9-C33CE8C3DBFA}" srcOrd="2" destOrd="0" presId="urn:microsoft.com/office/officeart/2005/8/layout/lProcess2"/>
    <dgm:cxn modelId="{BB8D68AB-6884-494F-9F0A-EC9158B3180A}" type="presParOf" srcId="{1123E20D-244C-1443-8EF4-0E3E50C764D9}" destId="{1F24F2E1-BE9E-2A44-8B3E-A13DD52CCAF7}" srcOrd="3" destOrd="0" presId="urn:microsoft.com/office/officeart/2005/8/layout/lProcess2"/>
    <dgm:cxn modelId="{687F156D-790C-4775-AE74-80F6097A0EB7}" type="presParOf" srcId="{1123E20D-244C-1443-8EF4-0E3E50C764D9}" destId="{9331CC0C-7427-F449-83B2-0475D7DB2A47}" srcOrd="4" destOrd="0" presId="urn:microsoft.com/office/officeart/2005/8/layout/lProcess2"/>
    <dgm:cxn modelId="{896EEED9-E5B9-4F92-A0A4-D0B689888331}" type="presParOf" srcId="{1123E20D-244C-1443-8EF4-0E3E50C764D9}" destId="{3B5445ED-9B41-1B48-8D8C-F9C6F02ECD91}" srcOrd="5" destOrd="0" presId="urn:microsoft.com/office/officeart/2005/8/layout/lProcess2"/>
    <dgm:cxn modelId="{4208F8ED-9119-4E77-B417-28A29C6B94BC}" type="presParOf" srcId="{1123E20D-244C-1443-8EF4-0E3E50C764D9}" destId="{DA4D5C0B-EE17-DB42-B021-F2498BE5A1B3}"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163AE1-FBDC-DC45-B26E-35839F3502C2}">
      <dsp:nvSpPr>
        <dsp:cNvPr id="0" name=""/>
        <dsp:cNvSpPr/>
      </dsp:nvSpPr>
      <dsp:spPr>
        <a:xfrm>
          <a:off x="0" y="109966"/>
          <a:ext cx="8153400" cy="621805"/>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This toolkit is centered around the targeted recruiting approach</a:t>
          </a:r>
          <a:endParaRPr lang="en-US" sz="1900" kern="1200" dirty="0"/>
        </a:p>
      </dsp:txBody>
      <dsp:txXfrm>
        <a:off x="30354" y="140320"/>
        <a:ext cx="8092692" cy="561097"/>
      </dsp:txXfrm>
    </dsp:sp>
    <dsp:sp modelId="{885DC85D-3669-8D4B-A9FB-AF5CCAB5A633}">
      <dsp:nvSpPr>
        <dsp:cNvPr id="0" name=""/>
        <dsp:cNvSpPr/>
      </dsp:nvSpPr>
      <dsp:spPr>
        <a:xfrm>
          <a:off x="0" y="731771"/>
          <a:ext cx="8153400" cy="1970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870" tIns="24130" rIns="135128" bIns="2413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smtClean="0"/>
            <a:t>This means that all the materials in this new TSA Toolkit are designed to appeal to a certain type of individual to generate individual interest and also to highlight the aspects of TSA that would persuade the person who is being recruited to join.</a:t>
          </a:r>
          <a:endParaRPr lang="en-US" sz="1900" kern="1200" dirty="0"/>
        </a:p>
        <a:p>
          <a:pPr marL="171450" lvl="1" indent="-171450" algn="l" defTabSz="844550" rtl="0">
            <a:lnSpc>
              <a:spcPct val="90000"/>
            </a:lnSpc>
            <a:spcBef>
              <a:spcPct val="0"/>
            </a:spcBef>
            <a:spcAft>
              <a:spcPct val="20000"/>
            </a:spcAft>
            <a:buChar char="••"/>
          </a:pPr>
          <a:r>
            <a:rPr lang="en-US" sz="1900" kern="1200" dirty="0" smtClean="0"/>
            <a:t>This is where the name “Dream it. Create it. Live it.” comes in. The title is meant to showcase the wide range of topics covered in TSA.</a:t>
          </a:r>
          <a:endParaRPr lang="en-US" sz="1900" kern="1200" dirty="0"/>
        </a:p>
        <a:p>
          <a:pPr marL="114300" lvl="1" indent="-114300" algn="l" defTabSz="666750" rtl="0">
            <a:lnSpc>
              <a:spcPct val="90000"/>
            </a:lnSpc>
            <a:spcBef>
              <a:spcPct val="0"/>
            </a:spcBef>
            <a:spcAft>
              <a:spcPct val="20000"/>
            </a:spcAft>
            <a:buChar char="••"/>
          </a:pPr>
          <a:endParaRPr lang="en-US" sz="1500" kern="1200" dirty="0"/>
        </a:p>
      </dsp:txBody>
      <dsp:txXfrm>
        <a:off x="0" y="731771"/>
        <a:ext cx="8153400" cy="1970640"/>
      </dsp:txXfrm>
    </dsp:sp>
    <dsp:sp modelId="{4B49B66F-98A4-0F42-A07F-6BED9394A457}">
      <dsp:nvSpPr>
        <dsp:cNvPr id="0" name=""/>
        <dsp:cNvSpPr/>
      </dsp:nvSpPr>
      <dsp:spPr>
        <a:xfrm>
          <a:off x="0" y="2443993"/>
          <a:ext cx="8153400" cy="1372261"/>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We have included different volumes of promotional materials (designed with the targeted recruiting approach in mind) in order to appeal to a variety of students ranging from those interested in design, construction, leadership, and much more! </a:t>
          </a:r>
        </a:p>
      </dsp:txBody>
      <dsp:txXfrm>
        <a:off x="66988" y="2510981"/>
        <a:ext cx="8019424" cy="1238285"/>
      </dsp:txXfrm>
    </dsp:sp>
    <dsp:sp modelId="{51FD51F5-CEF7-1947-88D8-AF9198D70EFB}">
      <dsp:nvSpPr>
        <dsp:cNvPr id="0" name=""/>
        <dsp:cNvSpPr/>
      </dsp:nvSpPr>
      <dsp:spPr>
        <a:xfrm>
          <a:off x="0" y="3929836"/>
          <a:ext cx="8153400" cy="84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870" tIns="24130" rIns="135128" bIns="2413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smtClean="0"/>
            <a:t>The most effective way to approach someone about joining TSA is get to know them and their interests - then focus and share the aspects and programs that TSA has to offer them. </a:t>
          </a:r>
        </a:p>
      </dsp:txBody>
      <dsp:txXfrm>
        <a:off x="0" y="3929836"/>
        <a:ext cx="8153400" cy="8445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767D29-8F2B-3649-B0B7-E9BC92F9C5F9}">
      <dsp:nvSpPr>
        <dsp:cNvPr id="0" name=""/>
        <dsp:cNvSpPr/>
      </dsp:nvSpPr>
      <dsp:spPr>
        <a:xfrm>
          <a:off x="3981" y="0"/>
          <a:ext cx="8145437" cy="5029199"/>
        </a:xfrm>
        <a:prstGeom prst="roundRect">
          <a:avLst>
            <a:gd name="adj" fmla="val 10000"/>
          </a:avLst>
        </a:prstGeom>
        <a:solidFill>
          <a:schemeClr val="accent1">
            <a:tint val="4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dirty="0" smtClean="0"/>
            <a:t>More Leadership Practices </a:t>
          </a:r>
        </a:p>
        <a:p>
          <a:pPr lvl="0" algn="ctr" defTabSz="1244600" rtl="0">
            <a:lnSpc>
              <a:spcPct val="90000"/>
            </a:lnSpc>
            <a:spcBef>
              <a:spcPct val="0"/>
            </a:spcBef>
            <a:spcAft>
              <a:spcPct val="35000"/>
            </a:spcAft>
          </a:pPr>
          <a:r>
            <a:rPr lang="en-US" sz="2800" kern="1200" dirty="0" smtClean="0"/>
            <a:t>(continued from previous slide)</a:t>
          </a:r>
          <a:endParaRPr lang="en-US" sz="2800" kern="1200" dirty="0"/>
        </a:p>
      </dsp:txBody>
      <dsp:txXfrm>
        <a:off x="3981" y="0"/>
        <a:ext cx="8145437" cy="1508760"/>
      </dsp:txXfrm>
    </dsp:sp>
    <dsp:sp modelId="{D9C167FB-DF34-AF47-A8D4-4382B737CD02}">
      <dsp:nvSpPr>
        <dsp:cNvPr id="0" name=""/>
        <dsp:cNvSpPr/>
      </dsp:nvSpPr>
      <dsp:spPr>
        <a:xfrm>
          <a:off x="818524" y="1509663"/>
          <a:ext cx="6516350" cy="1044184"/>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t" anchorCtr="0">
          <a:noAutofit/>
        </a:bodyPr>
        <a:lstStyle/>
        <a:p>
          <a:pPr lvl="0" algn="l" defTabSz="800100" rtl="0">
            <a:lnSpc>
              <a:spcPct val="90000"/>
            </a:lnSpc>
            <a:spcBef>
              <a:spcPct val="0"/>
            </a:spcBef>
            <a:spcAft>
              <a:spcPct val="35000"/>
            </a:spcAft>
          </a:pPr>
          <a:r>
            <a:rPr lang="en-US" sz="1800" kern="1200" dirty="0" smtClean="0"/>
            <a:t>5. Lead by example.</a:t>
          </a:r>
          <a:endParaRPr lang="en-US" sz="1800" kern="1200" dirty="0"/>
        </a:p>
        <a:p>
          <a:pPr marL="114300" lvl="1" indent="-114300" algn="l" defTabSz="622300" rtl="0">
            <a:lnSpc>
              <a:spcPct val="90000"/>
            </a:lnSpc>
            <a:spcBef>
              <a:spcPct val="0"/>
            </a:spcBef>
            <a:spcAft>
              <a:spcPct val="15000"/>
            </a:spcAft>
            <a:buChar char="••"/>
          </a:pPr>
          <a:r>
            <a:rPr lang="en-US" sz="1400" kern="1200" dirty="0" smtClean="0"/>
            <a:t>Don’t just simply tell others what to do. Be the embodiment of what you want your members to do and show them the way through example, not just words. </a:t>
          </a:r>
          <a:endParaRPr lang="en-US" sz="1400" kern="1200" dirty="0"/>
        </a:p>
      </dsp:txBody>
      <dsp:txXfrm>
        <a:off x="849107" y="1540246"/>
        <a:ext cx="6455184" cy="983018"/>
      </dsp:txXfrm>
    </dsp:sp>
    <dsp:sp modelId="{0FA29FD9-ACBE-1A40-800C-46328E253A0F}">
      <dsp:nvSpPr>
        <dsp:cNvPr id="0" name=""/>
        <dsp:cNvSpPr/>
      </dsp:nvSpPr>
      <dsp:spPr>
        <a:xfrm>
          <a:off x="818524" y="2655634"/>
          <a:ext cx="6516350" cy="1039096"/>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t" anchorCtr="0">
          <a:noAutofit/>
        </a:bodyPr>
        <a:lstStyle/>
        <a:p>
          <a:pPr lvl="0" algn="l" defTabSz="800100" rtl="0">
            <a:lnSpc>
              <a:spcPct val="90000"/>
            </a:lnSpc>
            <a:spcBef>
              <a:spcPct val="0"/>
            </a:spcBef>
            <a:spcAft>
              <a:spcPct val="35000"/>
            </a:spcAft>
          </a:pPr>
          <a:r>
            <a:rPr lang="en-US" sz="1800" kern="1200" dirty="0" smtClean="0"/>
            <a:t>6. Share leadership.</a:t>
          </a:r>
          <a:endParaRPr lang="en-US" sz="1800" kern="1200" dirty="0"/>
        </a:p>
        <a:p>
          <a:pPr marL="114300" lvl="1" indent="-114300" algn="l" defTabSz="622300" rtl="0">
            <a:lnSpc>
              <a:spcPct val="90000"/>
            </a:lnSpc>
            <a:spcBef>
              <a:spcPct val="0"/>
            </a:spcBef>
            <a:spcAft>
              <a:spcPct val="15000"/>
            </a:spcAft>
            <a:buChar char="••"/>
          </a:pPr>
          <a:r>
            <a:rPr lang="en-US" sz="1400" kern="1200" dirty="0" smtClean="0"/>
            <a:t>Inspire a shared vision among your members and empower others to act and take control of the organization as the situation may demand.   </a:t>
          </a:r>
          <a:endParaRPr lang="en-US" sz="1400" kern="1200" dirty="0"/>
        </a:p>
      </dsp:txBody>
      <dsp:txXfrm>
        <a:off x="848958" y="2686068"/>
        <a:ext cx="6455482" cy="978228"/>
      </dsp:txXfrm>
    </dsp:sp>
    <dsp:sp modelId="{3B977EFD-13B2-BA4B-A574-BDB215924B19}">
      <dsp:nvSpPr>
        <dsp:cNvPr id="0" name=""/>
        <dsp:cNvSpPr/>
      </dsp:nvSpPr>
      <dsp:spPr>
        <a:xfrm>
          <a:off x="818524" y="3796518"/>
          <a:ext cx="6516350" cy="980318"/>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t" anchorCtr="0">
          <a:noAutofit/>
        </a:bodyPr>
        <a:lstStyle/>
        <a:p>
          <a:pPr lvl="0" algn="l" defTabSz="800100" rtl="0">
            <a:lnSpc>
              <a:spcPct val="90000"/>
            </a:lnSpc>
            <a:spcBef>
              <a:spcPct val="0"/>
            </a:spcBef>
            <a:spcAft>
              <a:spcPct val="35000"/>
            </a:spcAft>
          </a:pPr>
          <a:r>
            <a:rPr lang="en-US" sz="1800" kern="1200" dirty="0" smtClean="0"/>
            <a:t>7. Evaluate and share success. </a:t>
          </a:r>
          <a:endParaRPr lang="en-US" sz="1800" kern="1200" dirty="0"/>
        </a:p>
        <a:p>
          <a:pPr marL="114300" lvl="1" indent="-114300" algn="l" defTabSz="622300" rtl="0">
            <a:lnSpc>
              <a:spcPct val="90000"/>
            </a:lnSpc>
            <a:spcBef>
              <a:spcPct val="0"/>
            </a:spcBef>
            <a:spcAft>
              <a:spcPct val="15000"/>
            </a:spcAft>
            <a:buChar char="••"/>
          </a:pPr>
          <a:r>
            <a:rPr lang="en-US" sz="1400" kern="1200" dirty="0" smtClean="0"/>
            <a:t>Effective leaders know that when the group succeeds, it’s not the work of an individual, but the collective efforts of the group. They showcase the success of the group and its members over their personal successes. </a:t>
          </a:r>
          <a:endParaRPr lang="en-US" sz="1400" kern="1200" dirty="0"/>
        </a:p>
      </dsp:txBody>
      <dsp:txXfrm>
        <a:off x="847237" y="3825231"/>
        <a:ext cx="6458924" cy="92289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48034C-08EF-B941-8937-02817DC58925}">
      <dsp:nvSpPr>
        <dsp:cNvPr id="0" name=""/>
        <dsp:cNvSpPr/>
      </dsp:nvSpPr>
      <dsp:spPr>
        <a:xfrm rot="5400000">
          <a:off x="5019924" y="-1831493"/>
          <a:ext cx="1355526" cy="5362529"/>
        </a:xfrm>
        <a:prstGeom prst="round2Same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smtClean="0"/>
            <a:t>If potential members know that there are going to be snacks, they will come. Once you have interested people at your meetings, you can use that opportunity to introduce them to TSA!</a:t>
          </a:r>
          <a:endParaRPr lang="en-US" sz="1600" kern="1200"/>
        </a:p>
      </dsp:txBody>
      <dsp:txXfrm rot="-5400000">
        <a:off x="3016423" y="238179"/>
        <a:ext cx="5296358" cy="1223184"/>
      </dsp:txXfrm>
    </dsp:sp>
    <dsp:sp modelId="{91C0FA26-ADB2-8A49-88CE-FF55ADC53BF2}">
      <dsp:nvSpPr>
        <dsp:cNvPr id="0" name=""/>
        <dsp:cNvSpPr/>
      </dsp:nvSpPr>
      <dsp:spPr>
        <a:xfrm>
          <a:off x="0" y="2567"/>
          <a:ext cx="3016422" cy="1694408"/>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kern="1200" dirty="0" smtClean="0"/>
            <a:t>Ask chapter officers or veteran members to bring drinks and snacks to your meetings. </a:t>
          </a:r>
          <a:endParaRPr lang="en-US" sz="2000" kern="1200" dirty="0"/>
        </a:p>
      </dsp:txBody>
      <dsp:txXfrm>
        <a:off x="82714" y="85281"/>
        <a:ext cx="2850994" cy="1528980"/>
      </dsp:txXfrm>
    </dsp:sp>
    <dsp:sp modelId="{17D46EAF-0613-D343-82F3-E3626FA3E75E}">
      <dsp:nvSpPr>
        <dsp:cNvPr id="0" name=""/>
        <dsp:cNvSpPr/>
      </dsp:nvSpPr>
      <dsp:spPr>
        <a:xfrm rot="5400000">
          <a:off x="5019924" y="-52364"/>
          <a:ext cx="1355526" cy="5362529"/>
        </a:xfrm>
        <a:prstGeom prst="round2Same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smtClean="0"/>
            <a:t>The activity serves to get everyone awake and energized. If you do not know any icebreakers or leadership games, the Total TSA CD has lots of great ideas for you to use! </a:t>
          </a:r>
          <a:endParaRPr lang="en-US" sz="1600" kern="1200"/>
        </a:p>
      </dsp:txBody>
      <dsp:txXfrm rot="-5400000">
        <a:off x="3016423" y="2017308"/>
        <a:ext cx="5296358" cy="1223184"/>
      </dsp:txXfrm>
    </dsp:sp>
    <dsp:sp modelId="{74D22E60-3AA4-E04A-8E91-E3818D18C179}">
      <dsp:nvSpPr>
        <dsp:cNvPr id="0" name=""/>
        <dsp:cNvSpPr/>
      </dsp:nvSpPr>
      <dsp:spPr>
        <a:xfrm>
          <a:off x="0" y="1781695"/>
          <a:ext cx="3016422" cy="1694408"/>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kern="1200" smtClean="0"/>
            <a:t>Start meetings off with a team-building activity or icebreaker. </a:t>
          </a:r>
          <a:endParaRPr lang="en-US" sz="2000" kern="1200"/>
        </a:p>
      </dsp:txBody>
      <dsp:txXfrm>
        <a:off x="82714" y="1864409"/>
        <a:ext cx="2850994" cy="1528980"/>
      </dsp:txXfrm>
    </dsp:sp>
    <dsp:sp modelId="{4960AF9C-347E-8F40-9AB6-27BCFE17E117}">
      <dsp:nvSpPr>
        <dsp:cNvPr id="0" name=""/>
        <dsp:cNvSpPr/>
      </dsp:nvSpPr>
      <dsp:spPr>
        <a:xfrm rot="5400000">
          <a:off x="5019924" y="1726763"/>
          <a:ext cx="1355526" cy="5362529"/>
        </a:xfrm>
        <a:prstGeom prst="round2Same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Make sure you keep event projects from the previous year so that members can have a visual example of what they are competing in.</a:t>
          </a:r>
          <a:endParaRPr lang="en-US" sz="1600" kern="1200" dirty="0"/>
        </a:p>
        <a:p>
          <a:pPr marL="171450" lvl="1" indent="-171450" algn="l" defTabSz="711200" rtl="0">
            <a:lnSpc>
              <a:spcPct val="90000"/>
            </a:lnSpc>
            <a:spcBef>
              <a:spcPct val="0"/>
            </a:spcBef>
            <a:spcAft>
              <a:spcPct val="15000"/>
            </a:spcAft>
            <a:buChar char="••"/>
          </a:pPr>
          <a:r>
            <a:rPr lang="en-US" sz="1600" kern="1200" dirty="0" smtClean="0"/>
            <a:t>This will hopefully motivate them to be active in your chapter right off the bat!</a:t>
          </a:r>
          <a:endParaRPr lang="en-US" sz="1600" kern="1200" dirty="0"/>
        </a:p>
      </dsp:txBody>
      <dsp:txXfrm rot="-5400000">
        <a:off x="3016423" y="3796436"/>
        <a:ext cx="5296358" cy="1223184"/>
      </dsp:txXfrm>
    </dsp:sp>
    <dsp:sp modelId="{ABDB57D7-1D87-A041-B430-5E28C4893788}">
      <dsp:nvSpPr>
        <dsp:cNvPr id="0" name=""/>
        <dsp:cNvSpPr/>
      </dsp:nvSpPr>
      <dsp:spPr>
        <a:xfrm>
          <a:off x="0" y="3560824"/>
          <a:ext cx="3016422" cy="1694408"/>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kern="1200" dirty="0" smtClean="0"/>
            <a:t>Introduce competitive events early! Have students  sign up for events they think are interesting. </a:t>
          </a:r>
          <a:endParaRPr lang="en-US" sz="2000" kern="1200" dirty="0"/>
        </a:p>
      </dsp:txBody>
      <dsp:txXfrm>
        <a:off x="82714" y="3643538"/>
        <a:ext cx="2850994" cy="15289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9B339-7B45-A940-9E6A-C5FB5A686AEF}">
      <dsp:nvSpPr>
        <dsp:cNvPr id="0" name=""/>
        <dsp:cNvSpPr/>
      </dsp:nvSpPr>
      <dsp:spPr>
        <a:xfrm>
          <a:off x="0" y="757237"/>
          <a:ext cx="2762250" cy="1657349"/>
        </a:xfrm>
        <a:prstGeom prst="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Get to know the whole group and learn what makes each member unique. Encourage members to get to know each other. </a:t>
          </a:r>
          <a:endParaRPr lang="en-US" sz="1800" kern="1200"/>
        </a:p>
      </dsp:txBody>
      <dsp:txXfrm>
        <a:off x="0" y="757237"/>
        <a:ext cx="2762250" cy="1657349"/>
      </dsp:txXfrm>
    </dsp:sp>
    <dsp:sp modelId="{88FCFA65-15A9-5F48-ACB3-6F1A6A471E41}">
      <dsp:nvSpPr>
        <dsp:cNvPr id="0" name=""/>
        <dsp:cNvSpPr/>
      </dsp:nvSpPr>
      <dsp:spPr>
        <a:xfrm>
          <a:off x="3038474" y="757237"/>
          <a:ext cx="2762250" cy="1657349"/>
        </a:xfrm>
        <a:prstGeom prst="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Allow for consideration of all ideas. </a:t>
          </a:r>
          <a:endParaRPr lang="en-US" sz="1800" kern="1200"/>
        </a:p>
      </dsp:txBody>
      <dsp:txXfrm>
        <a:off x="3038474" y="757237"/>
        <a:ext cx="2762250" cy="1657349"/>
      </dsp:txXfrm>
    </dsp:sp>
    <dsp:sp modelId="{505EDD69-D445-CA46-B6B0-4BD0791E58F5}">
      <dsp:nvSpPr>
        <dsp:cNvPr id="0" name=""/>
        <dsp:cNvSpPr/>
      </dsp:nvSpPr>
      <dsp:spPr>
        <a:xfrm>
          <a:off x="6076950" y="757237"/>
          <a:ext cx="2762250" cy="1657349"/>
        </a:xfrm>
        <a:prstGeom prst="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Know what to say and when to say it.</a:t>
          </a:r>
          <a:endParaRPr lang="en-US" sz="1800" kern="1200" dirty="0"/>
        </a:p>
      </dsp:txBody>
      <dsp:txXfrm>
        <a:off x="6076950" y="757237"/>
        <a:ext cx="2762250" cy="1657349"/>
      </dsp:txXfrm>
    </dsp:sp>
    <dsp:sp modelId="{AB4408C7-D918-1645-A1DD-F8028E871D35}">
      <dsp:nvSpPr>
        <dsp:cNvPr id="0" name=""/>
        <dsp:cNvSpPr/>
      </dsp:nvSpPr>
      <dsp:spPr>
        <a:xfrm>
          <a:off x="1519237" y="2690812"/>
          <a:ext cx="2762250" cy="1657349"/>
        </a:xfrm>
        <a:prstGeom prst="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Sometimes breaks ARE necessary. If a meeting isn’t productive, the purpose is defeated.</a:t>
          </a:r>
          <a:endParaRPr lang="en-US" sz="1800" kern="1200" dirty="0"/>
        </a:p>
      </dsp:txBody>
      <dsp:txXfrm>
        <a:off x="1519237" y="2690812"/>
        <a:ext cx="2762250" cy="1657349"/>
      </dsp:txXfrm>
    </dsp:sp>
    <dsp:sp modelId="{6D0B621D-E62A-8347-9EE1-1AF09420922A}">
      <dsp:nvSpPr>
        <dsp:cNvPr id="0" name=""/>
        <dsp:cNvSpPr/>
      </dsp:nvSpPr>
      <dsp:spPr>
        <a:xfrm>
          <a:off x="4557712" y="2690812"/>
          <a:ext cx="2762250" cy="1657349"/>
        </a:xfrm>
        <a:prstGeom prst="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Allow members to prepare for their interviews and speeches in front of the group for constructive feedback.</a:t>
          </a:r>
          <a:endParaRPr lang="en-US" sz="1800" kern="1200" dirty="0"/>
        </a:p>
      </dsp:txBody>
      <dsp:txXfrm>
        <a:off x="4557712" y="2690812"/>
        <a:ext cx="2762250" cy="165734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2E9186-35B9-0A43-8A6E-F20A2D403EF6}">
      <dsp:nvSpPr>
        <dsp:cNvPr id="0" name=""/>
        <dsp:cNvSpPr/>
      </dsp:nvSpPr>
      <dsp:spPr>
        <a:xfrm>
          <a:off x="0" y="182879"/>
          <a:ext cx="8153400" cy="4892040"/>
        </a:xfrm>
        <a:prstGeom prst="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pt-BR" sz="2000" u="sng" kern="1200" dirty="0" smtClean="0"/>
            <a:t>10 WAYS TO RUN A SUCCESSFUL MEETING</a:t>
          </a:r>
        </a:p>
        <a:p>
          <a:pPr lvl="0" algn="l" defTabSz="889000" rtl="0">
            <a:lnSpc>
              <a:spcPct val="90000"/>
            </a:lnSpc>
            <a:spcBef>
              <a:spcPct val="0"/>
            </a:spcBef>
            <a:spcAft>
              <a:spcPct val="35000"/>
            </a:spcAft>
          </a:pPr>
          <a:r>
            <a:rPr lang="en-US" sz="2000" kern="1200" dirty="0" smtClean="0"/>
            <a:t>1)  DISCUSS  the main point and stay on task.</a:t>
          </a:r>
        </a:p>
        <a:p>
          <a:pPr lvl="0" algn="l" defTabSz="889000" rtl="0">
            <a:lnSpc>
              <a:spcPct val="90000"/>
            </a:lnSpc>
            <a:spcBef>
              <a:spcPct val="0"/>
            </a:spcBef>
            <a:spcAft>
              <a:spcPct val="35000"/>
            </a:spcAft>
          </a:pPr>
          <a:r>
            <a:rPr lang="en-US" sz="2000" kern="1200" dirty="0" smtClean="0"/>
            <a:t>2)  LISTEN to everyone’s ideas.</a:t>
          </a:r>
        </a:p>
        <a:p>
          <a:pPr lvl="0" algn="l" defTabSz="889000" rtl="0">
            <a:lnSpc>
              <a:spcPct val="90000"/>
            </a:lnSpc>
            <a:spcBef>
              <a:spcPct val="0"/>
            </a:spcBef>
            <a:spcAft>
              <a:spcPct val="35000"/>
            </a:spcAft>
          </a:pPr>
          <a:r>
            <a:rPr lang="en-US" sz="2000" kern="1200" dirty="0" smtClean="0"/>
            <a:t>3)  ANALYZE the ideas; discuss the pros and the cons.</a:t>
          </a:r>
        </a:p>
        <a:p>
          <a:pPr lvl="0" algn="l" defTabSz="889000" rtl="0">
            <a:lnSpc>
              <a:spcPct val="90000"/>
            </a:lnSpc>
            <a:spcBef>
              <a:spcPct val="0"/>
            </a:spcBef>
            <a:spcAft>
              <a:spcPct val="35000"/>
            </a:spcAft>
            <a:tabLst>
              <a:tab pos="341313" algn="l"/>
            </a:tabLst>
          </a:pPr>
          <a:r>
            <a:rPr lang="en-US" sz="2000" kern="1200" dirty="0" smtClean="0"/>
            <a:t>4)  SET an agenda so that you know what you want to accomplish, and then 	follow it.</a:t>
          </a:r>
        </a:p>
        <a:p>
          <a:pPr lvl="0" algn="l" defTabSz="889000" rtl="0">
            <a:lnSpc>
              <a:spcPct val="90000"/>
            </a:lnSpc>
            <a:spcBef>
              <a:spcPct val="0"/>
            </a:spcBef>
            <a:spcAft>
              <a:spcPct val="35000"/>
            </a:spcAft>
            <a:tabLst>
              <a:tab pos="401638" algn="l"/>
            </a:tabLst>
          </a:pPr>
          <a:r>
            <a:rPr lang="en-US" sz="2000" kern="1200" dirty="0" smtClean="0"/>
            <a:t>5)  MAKE all members feel included, especially new members.</a:t>
          </a:r>
        </a:p>
        <a:p>
          <a:pPr lvl="0" algn="l" defTabSz="889000" rtl="0">
            <a:lnSpc>
              <a:spcPct val="90000"/>
            </a:lnSpc>
            <a:spcBef>
              <a:spcPct val="0"/>
            </a:spcBef>
            <a:spcAft>
              <a:spcPct val="35000"/>
            </a:spcAft>
            <a:tabLst>
              <a:tab pos="401638" algn="l"/>
            </a:tabLst>
          </a:pPr>
          <a:r>
            <a:rPr lang="en-US" sz="2000" kern="1200" dirty="0" smtClean="0"/>
            <a:t>6)  CONFRONT problems or issues within the group; don’t bottle them up.</a:t>
          </a:r>
        </a:p>
        <a:p>
          <a:pPr lvl="0" algn="l" defTabSz="889000" rtl="0">
            <a:lnSpc>
              <a:spcPct val="90000"/>
            </a:lnSpc>
            <a:spcBef>
              <a:spcPct val="0"/>
            </a:spcBef>
            <a:spcAft>
              <a:spcPct val="35000"/>
            </a:spcAft>
            <a:tabLst>
              <a:tab pos="401638" algn="l"/>
            </a:tabLst>
          </a:pPr>
          <a:r>
            <a:rPr lang="en-US" sz="2000" kern="1200" dirty="0" smtClean="0"/>
            <a:t>7)  DON’T let one or two people dominate the discussion.</a:t>
          </a:r>
        </a:p>
        <a:p>
          <a:pPr lvl="0" algn="l" defTabSz="889000" rtl="0">
            <a:lnSpc>
              <a:spcPct val="90000"/>
            </a:lnSpc>
            <a:spcBef>
              <a:spcPct val="0"/>
            </a:spcBef>
            <a:spcAft>
              <a:spcPct val="35000"/>
            </a:spcAft>
            <a:tabLst>
              <a:tab pos="401638" algn="l"/>
            </a:tabLst>
          </a:pPr>
          <a:r>
            <a:rPr lang="en-US" sz="2000" kern="1200" dirty="0" smtClean="0"/>
            <a:t>8)  SET goals for your group/chapter.</a:t>
          </a:r>
        </a:p>
        <a:p>
          <a:pPr lvl="0" algn="l" defTabSz="889000" rtl="0">
            <a:lnSpc>
              <a:spcPct val="90000"/>
            </a:lnSpc>
            <a:spcBef>
              <a:spcPct val="0"/>
            </a:spcBef>
            <a:spcAft>
              <a:spcPct val="35000"/>
            </a:spcAft>
            <a:tabLst>
              <a:tab pos="341313" algn="l"/>
            </a:tabLst>
          </a:pPr>
          <a:r>
            <a:rPr lang="en-US" sz="2000" kern="1200" dirty="0" smtClean="0"/>
            <a:t>9)  SCHEDULE at least one fun or exciting activity per meeting to get people 	to come. </a:t>
          </a:r>
        </a:p>
        <a:p>
          <a:pPr lvl="0" algn="l" defTabSz="889000" rtl="0">
            <a:lnSpc>
              <a:spcPct val="90000"/>
            </a:lnSpc>
            <a:spcBef>
              <a:spcPct val="0"/>
            </a:spcBef>
            <a:spcAft>
              <a:spcPct val="35000"/>
            </a:spcAft>
            <a:tabLst>
              <a:tab pos="401638" algn="l"/>
            </a:tabLst>
          </a:pPr>
          <a:r>
            <a:rPr lang="en-US" sz="2000" kern="1200" dirty="0" smtClean="0"/>
            <a:t>10)PLAN chapter meetings outside of school for a change of pace.</a:t>
          </a:r>
          <a:endParaRPr lang="pt-BR" sz="2000" kern="1200" dirty="0"/>
        </a:p>
      </dsp:txBody>
      <dsp:txXfrm>
        <a:off x="0" y="182879"/>
        <a:ext cx="8153400" cy="48920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399BAF-E9EE-3D44-9B88-4BCB0D1C64CF}">
      <dsp:nvSpPr>
        <dsp:cNvPr id="0" name=""/>
        <dsp:cNvSpPr/>
      </dsp:nvSpPr>
      <dsp:spPr>
        <a:xfrm>
          <a:off x="3178384" y="2580"/>
          <a:ext cx="4741690" cy="2144590"/>
        </a:xfrm>
        <a:prstGeom prst="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dirty="0" smtClean="0"/>
            <a:t>Included in the toolkit is a PowerPoint® presentation explaining what TSA is, the perks of being a member, and other recruiting materials. </a:t>
          </a:r>
          <a:endParaRPr lang="en-US" sz="2100" kern="1200" dirty="0"/>
        </a:p>
        <a:p>
          <a:pPr marL="171450" lvl="1" indent="-171450" algn="l" defTabSz="711200" rtl="0">
            <a:lnSpc>
              <a:spcPct val="90000"/>
            </a:lnSpc>
            <a:spcBef>
              <a:spcPct val="0"/>
            </a:spcBef>
            <a:spcAft>
              <a:spcPct val="15000"/>
            </a:spcAft>
            <a:buChar char="••"/>
          </a:pPr>
          <a:r>
            <a:rPr lang="en-US" sz="1600" kern="1200" dirty="0" smtClean="0"/>
            <a:t>Use this at chapter meetings, school assemblies, or membership drives to help generate interest in joining TSA! </a:t>
          </a:r>
          <a:endParaRPr lang="en-US" sz="1600" kern="1200" dirty="0"/>
        </a:p>
      </dsp:txBody>
      <dsp:txXfrm>
        <a:off x="3178384" y="2580"/>
        <a:ext cx="4741690" cy="2144590"/>
      </dsp:txXfrm>
    </dsp:sp>
    <dsp:sp modelId="{4B7E226A-360E-E84A-A953-FC84D3849293}">
      <dsp:nvSpPr>
        <dsp:cNvPr id="0" name=""/>
        <dsp:cNvSpPr/>
      </dsp:nvSpPr>
      <dsp:spPr>
        <a:xfrm>
          <a:off x="842925" y="2580"/>
          <a:ext cx="2123144" cy="2144590"/>
        </a:xfrm>
        <a:prstGeom prst="rect">
          <a:avLst/>
        </a:prstGeom>
        <a:solidFill>
          <a:schemeClr val="accent1">
            <a:hueOff val="0"/>
            <a:satOff val="0"/>
            <a:lumOff val="0"/>
            <a:alphaOff val="0"/>
          </a:schemeClr>
        </a:solidFill>
        <a:ln w="10000" cap="flat" cmpd="sng"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1B571BB1-A4C9-9042-87A2-0EDD55E6A19F}">
      <dsp:nvSpPr>
        <dsp:cNvPr id="0" name=""/>
        <dsp:cNvSpPr/>
      </dsp:nvSpPr>
      <dsp:spPr>
        <a:xfrm>
          <a:off x="842925" y="2501028"/>
          <a:ext cx="4741690" cy="2144590"/>
        </a:xfrm>
        <a:prstGeom prst="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dirty="0" smtClean="0"/>
            <a:t>Also included in this presentation (in the speaker’s note section just below the slides), we have supplied you with some ideas on how to present each slide. </a:t>
          </a:r>
          <a:endParaRPr lang="en-US" sz="2100" kern="1200" dirty="0"/>
        </a:p>
        <a:p>
          <a:pPr marL="171450" lvl="1" indent="-171450" algn="l" defTabSz="711200" rtl="0">
            <a:lnSpc>
              <a:spcPct val="90000"/>
            </a:lnSpc>
            <a:spcBef>
              <a:spcPct val="0"/>
            </a:spcBef>
            <a:spcAft>
              <a:spcPct val="15000"/>
            </a:spcAft>
            <a:buChar char="••"/>
          </a:pPr>
          <a:r>
            <a:rPr lang="en-US" sz="1600" kern="1200" dirty="0" smtClean="0"/>
            <a:t>Feel free to customize the PP presentation as needed for your chapter. We have even included a slide for you to input information about your chapter.</a:t>
          </a:r>
          <a:endParaRPr lang="en-US" sz="1600" kern="1200" dirty="0"/>
        </a:p>
      </dsp:txBody>
      <dsp:txXfrm>
        <a:off x="842925" y="2501028"/>
        <a:ext cx="4741690" cy="2144590"/>
      </dsp:txXfrm>
    </dsp:sp>
    <dsp:sp modelId="{94B8D39A-9448-FE45-A9E1-DC9FB74915F5}">
      <dsp:nvSpPr>
        <dsp:cNvPr id="0" name=""/>
        <dsp:cNvSpPr/>
      </dsp:nvSpPr>
      <dsp:spPr>
        <a:xfrm>
          <a:off x="5796929" y="2501028"/>
          <a:ext cx="2123144" cy="2144590"/>
        </a:xfrm>
        <a:prstGeom prst="rect">
          <a:avLst/>
        </a:prstGeom>
        <a:solidFill>
          <a:schemeClr val="accent1">
            <a:hueOff val="0"/>
            <a:satOff val="0"/>
            <a:lumOff val="0"/>
            <a:alphaOff val="0"/>
          </a:schemeClr>
        </a:solidFill>
        <a:ln w="10000" cap="flat" cmpd="sng"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621990-9B5B-C24F-A38B-F0A4BCD41B1A}">
      <dsp:nvSpPr>
        <dsp:cNvPr id="0" name=""/>
        <dsp:cNvSpPr/>
      </dsp:nvSpPr>
      <dsp:spPr>
        <a:xfrm>
          <a:off x="390152" y="1862"/>
          <a:ext cx="7373094" cy="1119745"/>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Hang TSA flyers in classrooms, hallways, cafeterias and on announcement boards; email them; and post them on social media sites - anywhere that they can attract attention.  </a:t>
          </a:r>
        </a:p>
        <a:p>
          <a:pPr lvl="0" algn="ctr" defTabSz="711200" rtl="0">
            <a:lnSpc>
              <a:spcPct val="90000"/>
            </a:lnSpc>
            <a:spcBef>
              <a:spcPct val="0"/>
            </a:spcBef>
            <a:spcAft>
              <a:spcPct val="35000"/>
            </a:spcAft>
          </a:pPr>
          <a:r>
            <a:rPr lang="en-US" sz="1600" kern="1200" dirty="0" smtClean="0"/>
            <a:t>Be sure to add information about meetings and contact information to the flyer as well.</a:t>
          </a:r>
        </a:p>
      </dsp:txBody>
      <dsp:txXfrm>
        <a:off x="422948" y="34658"/>
        <a:ext cx="7307502" cy="1054153"/>
      </dsp:txXfrm>
    </dsp:sp>
    <dsp:sp modelId="{546AEFF9-06FF-4E4B-B351-2C43710D1F9E}">
      <dsp:nvSpPr>
        <dsp:cNvPr id="0" name=""/>
        <dsp:cNvSpPr/>
      </dsp:nvSpPr>
      <dsp:spPr>
        <a:xfrm>
          <a:off x="1265982" y="1295403"/>
          <a:ext cx="1558887" cy="1119745"/>
        </a:xfrm>
        <a:prstGeom prst="roundRect">
          <a:avLst>
            <a:gd name="adj" fmla="val 1667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E9F5AED3-70D9-8443-858D-3ADDCC3ABD14}">
      <dsp:nvSpPr>
        <dsp:cNvPr id="0" name=""/>
        <dsp:cNvSpPr/>
      </dsp:nvSpPr>
      <dsp:spPr>
        <a:xfrm>
          <a:off x="3425969" y="1295403"/>
          <a:ext cx="1878799" cy="1119745"/>
        </a:xfrm>
        <a:prstGeom prst="roundRect">
          <a:avLst>
            <a:gd name="adj" fmla="val 16670"/>
          </a:avLst>
        </a:prstGeom>
        <a:solidFill>
          <a:schemeClr val="accent1">
            <a:hueOff val="0"/>
            <a:satOff val="0"/>
            <a:lumOff val="0"/>
            <a:alphaOff val="0"/>
          </a:schemeClr>
        </a:solidFill>
        <a:ln w="10000" cap="flat" cmpd="sng"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Dream it.</a:t>
          </a:r>
          <a:endParaRPr lang="en-US" sz="1600" kern="1200" dirty="0"/>
        </a:p>
      </dsp:txBody>
      <dsp:txXfrm>
        <a:off x="3480640" y="1350074"/>
        <a:ext cx="1769457" cy="1010403"/>
      </dsp:txXfrm>
    </dsp:sp>
    <dsp:sp modelId="{F1863DB8-321F-DD45-B211-D82F5E755F41}">
      <dsp:nvSpPr>
        <dsp:cNvPr id="0" name=""/>
        <dsp:cNvSpPr/>
      </dsp:nvSpPr>
      <dsp:spPr>
        <a:xfrm>
          <a:off x="1292352" y="2514604"/>
          <a:ext cx="1558887" cy="1119745"/>
        </a:xfrm>
        <a:prstGeom prst="roundRect">
          <a:avLst>
            <a:gd name="adj" fmla="val 1667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1CBB12C9-DD35-2B43-87B3-5094603B7408}">
      <dsp:nvSpPr>
        <dsp:cNvPr id="0" name=""/>
        <dsp:cNvSpPr/>
      </dsp:nvSpPr>
      <dsp:spPr>
        <a:xfrm>
          <a:off x="3425969" y="2590803"/>
          <a:ext cx="1878799" cy="1119745"/>
        </a:xfrm>
        <a:prstGeom prst="roundRect">
          <a:avLst>
            <a:gd name="adj" fmla="val 16670"/>
          </a:avLst>
        </a:prstGeom>
        <a:solidFill>
          <a:schemeClr val="accent1">
            <a:hueOff val="0"/>
            <a:satOff val="0"/>
            <a:lumOff val="0"/>
            <a:alphaOff val="0"/>
          </a:schemeClr>
        </a:solidFill>
        <a:ln w="10000" cap="flat" cmpd="sng"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Create it.</a:t>
          </a:r>
          <a:endParaRPr lang="en-US" sz="1600" kern="1200" dirty="0"/>
        </a:p>
      </dsp:txBody>
      <dsp:txXfrm>
        <a:off x="3480640" y="2645474"/>
        <a:ext cx="1769457" cy="1010403"/>
      </dsp:txXfrm>
    </dsp:sp>
    <dsp:sp modelId="{81979361-FA4D-9140-A7E8-451AD6E26C3A}">
      <dsp:nvSpPr>
        <dsp:cNvPr id="0" name=""/>
        <dsp:cNvSpPr/>
      </dsp:nvSpPr>
      <dsp:spPr>
        <a:xfrm>
          <a:off x="1292350" y="3810005"/>
          <a:ext cx="1511891" cy="1119745"/>
        </a:xfrm>
        <a:prstGeom prst="roundRect">
          <a:avLst>
            <a:gd name="adj" fmla="val 1667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90CBDE19-DCD9-F74F-B779-D1841CA2C01B}">
      <dsp:nvSpPr>
        <dsp:cNvPr id="0" name=""/>
        <dsp:cNvSpPr/>
      </dsp:nvSpPr>
      <dsp:spPr>
        <a:xfrm>
          <a:off x="3426464" y="3833254"/>
          <a:ext cx="1878366" cy="1119745"/>
        </a:xfrm>
        <a:prstGeom prst="roundRect">
          <a:avLst>
            <a:gd name="adj" fmla="val 16670"/>
          </a:avLst>
        </a:prstGeom>
        <a:solidFill>
          <a:schemeClr val="accent1">
            <a:hueOff val="0"/>
            <a:satOff val="0"/>
            <a:lumOff val="0"/>
            <a:alphaOff val="0"/>
          </a:schemeClr>
        </a:solidFill>
        <a:ln w="10000" cap="flat" cmpd="sng"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Live it. </a:t>
          </a:r>
          <a:endParaRPr lang="en-US" sz="1600" kern="1200" dirty="0"/>
        </a:p>
      </dsp:txBody>
      <dsp:txXfrm>
        <a:off x="3481135" y="3887925"/>
        <a:ext cx="1769024" cy="10104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614117-8FD7-3445-9005-FF7A07E5049F}">
      <dsp:nvSpPr>
        <dsp:cNvPr id="0" name=""/>
        <dsp:cNvSpPr/>
      </dsp:nvSpPr>
      <dsp:spPr>
        <a:xfrm>
          <a:off x="664612" y="0"/>
          <a:ext cx="2631401" cy="1754261"/>
        </a:xfrm>
        <a:prstGeom prst="rect">
          <a:avLst/>
        </a:prstGeom>
        <a:solidFill>
          <a:schemeClr val="accent1">
            <a:tint val="5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2">
          <a:scrgbClr r="0" g="0" b="0"/>
        </a:effectRef>
        <a:fontRef idx="minor"/>
      </dsp:style>
    </dsp:sp>
    <dsp:sp modelId="{F69297C3-E33E-8C47-9679-7A7181323E91}">
      <dsp:nvSpPr>
        <dsp:cNvPr id="0" name=""/>
        <dsp:cNvSpPr/>
      </dsp:nvSpPr>
      <dsp:spPr>
        <a:xfrm>
          <a:off x="3405883" y="1863958"/>
          <a:ext cx="3728046" cy="2302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t>A promotional brochure can be displayed at recruitment drives, passed out at chapter meetings, and used when meeting with teachers, administrators, parents, legislators, business people, and anyone you are trying to get interested in TSA! </a:t>
          </a:r>
          <a:endParaRPr lang="en-US" sz="1900" kern="1200" dirty="0"/>
        </a:p>
      </dsp:txBody>
      <dsp:txXfrm>
        <a:off x="3405883" y="1863958"/>
        <a:ext cx="3728046" cy="2302748"/>
      </dsp:txXfrm>
    </dsp:sp>
    <dsp:sp modelId="{0B4176D6-626B-B84E-8201-CB943C8AF77E}">
      <dsp:nvSpPr>
        <dsp:cNvPr id="0" name=""/>
        <dsp:cNvSpPr/>
      </dsp:nvSpPr>
      <dsp:spPr>
        <a:xfrm>
          <a:off x="3076958" y="1535315"/>
          <a:ext cx="895331" cy="895563"/>
        </a:xfrm>
        <a:prstGeom prst="halfFrame">
          <a:avLst>
            <a:gd name="adj1" fmla="val 25770"/>
            <a:gd name="adj2" fmla="val 2577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6D89B0EA-FC32-D948-8BF7-02BE6D9C7C94}">
      <dsp:nvSpPr>
        <dsp:cNvPr id="0" name=""/>
        <dsp:cNvSpPr/>
      </dsp:nvSpPr>
      <dsp:spPr>
        <a:xfrm rot="5400000">
          <a:off x="6593339" y="1535431"/>
          <a:ext cx="895563" cy="895331"/>
        </a:xfrm>
        <a:prstGeom prst="halfFrame">
          <a:avLst>
            <a:gd name="adj1" fmla="val 25770"/>
            <a:gd name="adj2" fmla="val 2577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A8C772A5-93D6-1B40-A507-834FE41594E2}">
      <dsp:nvSpPr>
        <dsp:cNvPr id="0" name=""/>
        <dsp:cNvSpPr/>
      </dsp:nvSpPr>
      <dsp:spPr>
        <a:xfrm rot="16200000">
          <a:off x="3076842" y="3600352"/>
          <a:ext cx="895563" cy="895331"/>
        </a:xfrm>
        <a:prstGeom prst="halfFrame">
          <a:avLst>
            <a:gd name="adj1" fmla="val 25770"/>
            <a:gd name="adj2" fmla="val 2577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87454C11-D5D2-554D-9A85-D159E942EF5D}">
      <dsp:nvSpPr>
        <dsp:cNvPr id="0" name=""/>
        <dsp:cNvSpPr/>
      </dsp:nvSpPr>
      <dsp:spPr>
        <a:xfrm rot="10800000">
          <a:off x="6593455" y="3600236"/>
          <a:ext cx="895331" cy="895563"/>
        </a:xfrm>
        <a:prstGeom prst="halfFrame">
          <a:avLst>
            <a:gd name="adj1" fmla="val 25770"/>
            <a:gd name="adj2" fmla="val 2577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994B8-E626-324F-9673-383A13DF737E}">
      <dsp:nvSpPr>
        <dsp:cNvPr id="0" name=""/>
        <dsp:cNvSpPr/>
      </dsp:nvSpPr>
      <dsp:spPr>
        <a:xfrm>
          <a:off x="0" y="325737"/>
          <a:ext cx="8153400" cy="814273"/>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The two most important things to encourage chapter growth are to advertise throughout your school and to make meetings productive and enjoyable.</a:t>
          </a:r>
          <a:endParaRPr lang="en-US" sz="1900" kern="1200" dirty="0"/>
        </a:p>
      </dsp:txBody>
      <dsp:txXfrm>
        <a:off x="39750" y="365487"/>
        <a:ext cx="8073900" cy="734773"/>
      </dsp:txXfrm>
    </dsp:sp>
    <dsp:sp modelId="{D0824016-48DB-BD4B-948D-B083083AB6B5}">
      <dsp:nvSpPr>
        <dsp:cNvPr id="0" name=""/>
        <dsp:cNvSpPr/>
      </dsp:nvSpPr>
      <dsp:spPr>
        <a:xfrm>
          <a:off x="0" y="1140010"/>
          <a:ext cx="8153400"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870"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dirty="0" smtClean="0"/>
            <a:t>Do your best to make your TSA chapter seem like a family, not just a group of students. </a:t>
          </a:r>
          <a:endParaRPr lang="en-US" sz="1500" kern="1200" dirty="0"/>
        </a:p>
      </dsp:txBody>
      <dsp:txXfrm>
        <a:off x="0" y="1140010"/>
        <a:ext cx="8153400" cy="331200"/>
      </dsp:txXfrm>
    </dsp:sp>
    <dsp:sp modelId="{73FFA2BD-9F0E-9E4A-9ABD-0F84163FE2E2}">
      <dsp:nvSpPr>
        <dsp:cNvPr id="0" name=""/>
        <dsp:cNvSpPr/>
      </dsp:nvSpPr>
      <dsp:spPr>
        <a:xfrm>
          <a:off x="0" y="1471210"/>
          <a:ext cx="8153400" cy="1409118"/>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Make sure people know that TSA is not just about computers. Often people will say, “I don’t know anything about computers.” Share with them that TSA is about much more than just computers; it’s about cutting-edge technology. This may pique their interest in learning more about TSA.</a:t>
          </a:r>
          <a:endParaRPr lang="en-US" sz="1900" kern="1200" dirty="0"/>
        </a:p>
      </dsp:txBody>
      <dsp:txXfrm>
        <a:off x="68787" y="1539997"/>
        <a:ext cx="8015826" cy="1271544"/>
      </dsp:txXfrm>
    </dsp:sp>
    <dsp:sp modelId="{6A9647E0-2E4E-E14A-A385-EE41D9135E1B}">
      <dsp:nvSpPr>
        <dsp:cNvPr id="0" name=""/>
        <dsp:cNvSpPr/>
      </dsp:nvSpPr>
      <dsp:spPr>
        <a:xfrm>
          <a:off x="0" y="2880329"/>
          <a:ext cx="8153400"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870"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dirty="0" smtClean="0"/>
            <a:t>This is a great opportunity to reference “Dream it. Create it. Live it.” </a:t>
          </a:r>
          <a:endParaRPr lang="en-US" sz="1500" kern="1200" dirty="0"/>
        </a:p>
      </dsp:txBody>
      <dsp:txXfrm>
        <a:off x="0" y="2880329"/>
        <a:ext cx="8153400" cy="331200"/>
      </dsp:txXfrm>
    </dsp:sp>
    <dsp:sp modelId="{842878B1-1D71-F048-A40D-0361799BE476}">
      <dsp:nvSpPr>
        <dsp:cNvPr id="0" name=""/>
        <dsp:cNvSpPr/>
      </dsp:nvSpPr>
      <dsp:spPr>
        <a:xfrm>
          <a:off x="0" y="3211529"/>
          <a:ext cx="8153400" cy="1409118"/>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If your school has publications such as newsletters, websites, weekly announcements, or newscasts, contact those in charge and write an article/ announcement encouraging students to come to a meeting and learn about TSA.</a:t>
          </a:r>
          <a:endParaRPr lang="en-US" sz="1900" kern="1200" dirty="0"/>
        </a:p>
      </dsp:txBody>
      <dsp:txXfrm>
        <a:off x="68787" y="3280316"/>
        <a:ext cx="8015826" cy="12715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2A2388-9161-B644-A31C-57F4D5E50572}">
      <dsp:nvSpPr>
        <dsp:cNvPr id="0" name=""/>
        <dsp:cNvSpPr/>
      </dsp:nvSpPr>
      <dsp:spPr>
        <a:xfrm>
          <a:off x="0" y="447075"/>
          <a:ext cx="8153400" cy="496125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2794" tIns="520700" rIns="632794" bIns="177800" numCol="1" spcCol="1270" anchor="t" anchorCtr="0">
          <a:noAutofit/>
        </a:bodyPr>
        <a:lstStyle/>
        <a:p>
          <a:pPr marL="228600" lvl="1" indent="-228600" algn="l" defTabSz="1111250" rtl="0">
            <a:lnSpc>
              <a:spcPct val="90000"/>
            </a:lnSpc>
            <a:spcBef>
              <a:spcPct val="0"/>
            </a:spcBef>
            <a:spcAft>
              <a:spcPct val="15000"/>
            </a:spcAft>
            <a:buChar char="••"/>
          </a:pPr>
          <a:r>
            <a:rPr lang="en-US" sz="2500" kern="1200" dirty="0" smtClean="0"/>
            <a:t>Be sure to display pictures, videos, projects, awards, and souvenirs from state and national conferences. Also get veteran members of your chapter to give testimonials about their TSA experience. This can be done at informational meetings, membership drives, etc. </a:t>
          </a:r>
          <a:endParaRPr lang="en-US" sz="2500" kern="1200" dirty="0"/>
        </a:p>
        <a:p>
          <a:pPr marL="228600" lvl="1" indent="-228600" algn="l" defTabSz="1111250" rtl="0">
            <a:lnSpc>
              <a:spcPct val="90000"/>
            </a:lnSpc>
            <a:spcBef>
              <a:spcPct val="0"/>
            </a:spcBef>
            <a:spcAft>
              <a:spcPct val="15000"/>
            </a:spcAft>
            <a:buChar char="••"/>
          </a:pPr>
          <a:r>
            <a:rPr lang="en-US" sz="2500" kern="1200" dirty="0" smtClean="0"/>
            <a:t>Before you start making your case to people as to why they should join TSA, take time to get to know them. People will be much more likely to join if they have a friend in the organization, and this will give you time to learn their interests and talk specifically about what TSA can offer them. </a:t>
          </a:r>
          <a:endParaRPr lang="en-US" sz="2500" kern="1200" dirty="0"/>
        </a:p>
      </dsp:txBody>
      <dsp:txXfrm>
        <a:off x="0" y="447075"/>
        <a:ext cx="8153400" cy="4961250"/>
      </dsp:txXfrm>
    </dsp:sp>
    <dsp:sp modelId="{74FC6080-FF62-6B49-8188-BE6F38973174}">
      <dsp:nvSpPr>
        <dsp:cNvPr id="0" name=""/>
        <dsp:cNvSpPr/>
      </dsp:nvSpPr>
      <dsp:spPr>
        <a:xfrm>
          <a:off x="407670" y="78075"/>
          <a:ext cx="5707380" cy="73800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5725" tIns="0" rIns="215725" bIns="0" numCol="1" spcCol="1270" anchor="ctr" anchorCtr="0">
          <a:noAutofit/>
        </a:bodyPr>
        <a:lstStyle/>
        <a:p>
          <a:pPr lvl="0" algn="l" defTabSz="1111250" rtl="0">
            <a:lnSpc>
              <a:spcPct val="90000"/>
            </a:lnSpc>
            <a:spcBef>
              <a:spcPct val="0"/>
            </a:spcBef>
            <a:spcAft>
              <a:spcPct val="35000"/>
            </a:spcAft>
          </a:pPr>
          <a:r>
            <a:rPr lang="en-US" sz="2500" kern="1200" dirty="0" smtClean="0"/>
            <a:t>The “How To” Guide </a:t>
          </a:r>
          <a:endParaRPr lang="en-US" sz="2500" kern="1200" dirty="0"/>
        </a:p>
      </dsp:txBody>
      <dsp:txXfrm>
        <a:off x="443696" y="114101"/>
        <a:ext cx="5635328" cy="6659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5F66C1-9F16-C141-A0D2-C29B5007ED84}">
      <dsp:nvSpPr>
        <dsp:cNvPr id="0" name=""/>
        <dsp:cNvSpPr/>
      </dsp:nvSpPr>
      <dsp:spPr>
        <a:xfrm>
          <a:off x="0" y="1709"/>
          <a:ext cx="3690139" cy="2214083"/>
        </a:xfrm>
        <a:prstGeom prst="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Take advantage of social media! Put announcements, pictures, videos, etc. online so your friends/followers can see them and generate an interest for TSA. </a:t>
          </a:r>
          <a:endParaRPr lang="en-US" sz="2100" kern="1200" dirty="0"/>
        </a:p>
      </dsp:txBody>
      <dsp:txXfrm>
        <a:off x="0" y="1709"/>
        <a:ext cx="3690139" cy="2214083"/>
      </dsp:txXfrm>
    </dsp:sp>
    <dsp:sp modelId="{03B2569C-895D-A741-AA0D-D8F8F4D35E67}">
      <dsp:nvSpPr>
        <dsp:cNvPr id="0" name=""/>
        <dsp:cNvSpPr/>
      </dsp:nvSpPr>
      <dsp:spPr>
        <a:xfrm>
          <a:off x="4221582" y="1709"/>
          <a:ext cx="3690139" cy="2214083"/>
        </a:xfrm>
        <a:prstGeom prst="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t" anchorCtr="0">
          <a:noAutofit/>
        </a:bodyPr>
        <a:lstStyle/>
        <a:p>
          <a:pPr lvl="0" algn="ctr" defTabSz="711200" rtl="0">
            <a:lnSpc>
              <a:spcPct val="90000"/>
            </a:lnSpc>
            <a:spcBef>
              <a:spcPct val="0"/>
            </a:spcBef>
            <a:spcAft>
              <a:spcPct val="35000"/>
            </a:spcAft>
          </a:pPr>
          <a:endParaRPr lang="en-US" sz="1600" kern="1200" dirty="0" smtClean="0"/>
        </a:p>
        <a:p>
          <a:pPr lvl="0" algn="ctr" defTabSz="711200" rtl="0">
            <a:lnSpc>
              <a:spcPct val="90000"/>
            </a:lnSpc>
            <a:spcBef>
              <a:spcPct val="0"/>
            </a:spcBef>
            <a:spcAft>
              <a:spcPct val="35000"/>
            </a:spcAft>
          </a:pPr>
          <a:r>
            <a:rPr lang="en-US" sz="2100" kern="1200" dirty="0" smtClean="0"/>
            <a:t>Hold a membership drive or open house at your school to generate interest. </a:t>
          </a:r>
          <a:endParaRPr lang="en-US" sz="2100" kern="1200" dirty="0"/>
        </a:p>
        <a:p>
          <a:pPr marL="171450" lvl="1" indent="-171450" algn="ctr" defTabSz="711200" rtl="0">
            <a:lnSpc>
              <a:spcPct val="90000"/>
            </a:lnSpc>
            <a:spcBef>
              <a:spcPct val="0"/>
            </a:spcBef>
            <a:spcAft>
              <a:spcPct val="15000"/>
            </a:spcAft>
            <a:buChar char="••"/>
          </a:pPr>
          <a:r>
            <a:rPr lang="en-US" sz="1600" kern="1200" dirty="0" smtClean="0"/>
            <a:t>Invite students, teachers, parents, and anyone else you can think of.</a:t>
          </a:r>
          <a:endParaRPr lang="en-US" sz="1600" kern="1200" dirty="0"/>
        </a:p>
      </dsp:txBody>
      <dsp:txXfrm>
        <a:off x="4221582" y="1709"/>
        <a:ext cx="3690139" cy="2214083"/>
      </dsp:txXfrm>
    </dsp:sp>
    <dsp:sp modelId="{AD439E3E-F606-8043-B147-E1D35BDE46EB}">
      <dsp:nvSpPr>
        <dsp:cNvPr id="0" name=""/>
        <dsp:cNvSpPr/>
      </dsp:nvSpPr>
      <dsp:spPr>
        <a:xfrm>
          <a:off x="2192006" y="2584806"/>
          <a:ext cx="3690139" cy="2214083"/>
        </a:xfrm>
        <a:prstGeom prst="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t" anchorCtr="0">
          <a:noAutofit/>
        </a:bodyPr>
        <a:lstStyle/>
        <a:p>
          <a:pPr lvl="0" algn="ctr" defTabSz="933450" rtl="0">
            <a:lnSpc>
              <a:spcPct val="90000"/>
            </a:lnSpc>
            <a:spcBef>
              <a:spcPct val="0"/>
            </a:spcBef>
            <a:spcAft>
              <a:spcPct val="35000"/>
            </a:spcAft>
          </a:pPr>
          <a:r>
            <a:rPr lang="en-US" sz="2100" kern="1200" dirty="0" smtClean="0"/>
            <a:t>People respond best to one-on-one recruiting and individual discussions as to why they should join.</a:t>
          </a:r>
          <a:endParaRPr lang="en-US" sz="2100" kern="1200" dirty="0"/>
        </a:p>
        <a:p>
          <a:pPr marL="171450" lvl="1" indent="-171450" algn="ctr" defTabSz="711200" rtl="0">
            <a:lnSpc>
              <a:spcPct val="90000"/>
            </a:lnSpc>
            <a:spcBef>
              <a:spcPct val="0"/>
            </a:spcBef>
            <a:spcAft>
              <a:spcPct val="15000"/>
            </a:spcAft>
            <a:buChar char="••"/>
          </a:pPr>
          <a:r>
            <a:rPr lang="en-US" sz="1600" kern="1200" dirty="0" smtClean="0"/>
            <a:t>Make sure to get everyone in your chapter involved in the               recruiting process. </a:t>
          </a:r>
          <a:endParaRPr lang="en-US" sz="1600" kern="1200" dirty="0"/>
        </a:p>
      </dsp:txBody>
      <dsp:txXfrm>
        <a:off x="2192006" y="2584806"/>
        <a:ext cx="3690139" cy="221408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C3D081-097B-4447-826B-807D5CF826BF}">
      <dsp:nvSpPr>
        <dsp:cNvPr id="0" name=""/>
        <dsp:cNvSpPr/>
      </dsp:nvSpPr>
      <dsp:spPr>
        <a:xfrm>
          <a:off x="0" y="374909"/>
          <a:ext cx="8534400" cy="10773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62364" tIns="499872" rIns="662364" bIns="113792"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smtClean="0"/>
            <a:t>Here are some ideas you can use in your chapters to help </a:t>
          </a:r>
          <a:r>
            <a:rPr lang="en-US" sz="1400" kern="1200" dirty="0" smtClean="0"/>
            <a:t>bring</a:t>
          </a:r>
          <a:r>
            <a:rPr lang="en-US" sz="1600" kern="1200" dirty="0" smtClean="0"/>
            <a:t> in money to pay for supplies, fees, conferences, and whatever else you need! </a:t>
          </a:r>
          <a:endParaRPr lang="en-US" sz="1600" kern="1200" dirty="0"/>
        </a:p>
      </dsp:txBody>
      <dsp:txXfrm>
        <a:off x="0" y="374909"/>
        <a:ext cx="8534400" cy="1077300"/>
      </dsp:txXfrm>
    </dsp:sp>
    <dsp:sp modelId="{A847ECC9-8F70-FE47-A5EA-DE69BE7C28AB}">
      <dsp:nvSpPr>
        <dsp:cNvPr id="0" name=""/>
        <dsp:cNvSpPr/>
      </dsp:nvSpPr>
      <dsp:spPr>
        <a:xfrm>
          <a:off x="426720" y="20669"/>
          <a:ext cx="5974080" cy="7084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lvl="0" algn="l" defTabSz="1244600" rtl="0">
            <a:lnSpc>
              <a:spcPct val="90000"/>
            </a:lnSpc>
            <a:spcBef>
              <a:spcPct val="0"/>
            </a:spcBef>
            <a:spcAft>
              <a:spcPct val="35000"/>
            </a:spcAft>
          </a:pPr>
          <a:r>
            <a:rPr lang="en-US" sz="2800" kern="1200" dirty="0" smtClean="0"/>
            <a:t>Fundraising Ideas</a:t>
          </a:r>
          <a:endParaRPr lang="en-US" sz="2800" kern="1200" dirty="0"/>
        </a:p>
      </dsp:txBody>
      <dsp:txXfrm>
        <a:off x="461305" y="55254"/>
        <a:ext cx="5904910" cy="639310"/>
      </dsp:txXfrm>
    </dsp:sp>
    <dsp:sp modelId="{6DA83227-C527-B740-A873-280670168D47}">
      <dsp:nvSpPr>
        <dsp:cNvPr id="0" name=""/>
        <dsp:cNvSpPr/>
      </dsp:nvSpPr>
      <dsp:spPr>
        <a:xfrm>
          <a:off x="0" y="1936049"/>
          <a:ext cx="8534400" cy="1096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62364" tIns="499872" rIns="662364" bIns="85344" numCol="1" spcCol="1270" anchor="t" anchorCtr="0">
          <a:noAutofit/>
        </a:bodyPr>
        <a:lstStyle/>
        <a:p>
          <a:pPr marL="114300" lvl="1" indent="-114300" algn="l" defTabSz="533400" rtl="0">
            <a:lnSpc>
              <a:spcPct val="90000"/>
            </a:lnSpc>
            <a:spcBef>
              <a:spcPct val="0"/>
            </a:spcBef>
            <a:spcAft>
              <a:spcPct val="15000"/>
            </a:spcAft>
            <a:buChar char="••"/>
          </a:pPr>
          <a:r>
            <a:rPr lang="en-US" sz="1200" kern="1200" dirty="0" smtClean="0"/>
            <a:t>Organize a festival to have different events within it to help bring in revenue. For example, food, games, face painting, etc. are great things to do. Charge a reasonable fee for general admission and have tickets sold to purchase food and other things within the event. See “Pass the Ham Please.”</a:t>
          </a:r>
          <a:endParaRPr lang="en-US" sz="1200" kern="1200" dirty="0"/>
        </a:p>
      </dsp:txBody>
      <dsp:txXfrm>
        <a:off x="0" y="1936049"/>
        <a:ext cx="8534400" cy="1096200"/>
      </dsp:txXfrm>
    </dsp:sp>
    <dsp:sp modelId="{EEBE840C-DA9B-3C40-B0E8-284B10B00BBA}">
      <dsp:nvSpPr>
        <dsp:cNvPr id="0" name=""/>
        <dsp:cNvSpPr/>
      </dsp:nvSpPr>
      <dsp:spPr>
        <a:xfrm>
          <a:off x="426720" y="1581809"/>
          <a:ext cx="5974080" cy="7084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lvl="0" algn="l" defTabSz="1244600" rtl="0">
            <a:lnSpc>
              <a:spcPct val="90000"/>
            </a:lnSpc>
            <a:spcBef>
              <a:spcPct val="0"/>
            </a:spcBef>
            <a:spcAft>
              <a:spcPct val="35000"/>
            </a:spcAft>
          </a:pPr>
          <a:r>
            <a:rPr lang="fr-FR" sz="2800" kern="1200" dirty="0" err="1" smtClean="0"/>
            <a:t>Let’s</a:t>
          </a:r>
          <a:r>
            <a:rPr lang="fr-FR" sz="2800" kern="1200" dirty="0" smtClean="0"/>
            <a:t> </a:t>
          </a:r>
          <a:r>
            <a:rPr lang="fr-FR" sz="2800" kern="1200" dirty="0" err="1" smtClean="0"/>
            <a:t>Get</a:t>
          </a:r>
          <a:r>
            <a:rPr lang="fr-FR" sz="2800" kern="1200" dirty="0" smtClean="0"/>
            <a:t> Festive! </a:t>
          </a:r>
          <a:endParaRPr lang="fr-FR" sz="2800" kern="1200" dirty="0"/>
        </a:p>
      </dsp:txBody>
      <dsp:txXfrm>
        <a:off x="461305" y="1616394"/>
        <a:ext cx="5904910" cy="639310"/>
      </dsp:txXfrm>
    </dsp:sp>
    <dsp:sp modelId="{B8D19658-E718-7544-A6E5-33FD39C90FA0}">
      <dsp:nvSpPr>
        <dsp:cNvPr id="0" name=""/>
        <dsp:cNvSpPr/>
      </dsp:nvSpPr>
      <dsp:spPr>
        <a:xfrm>
          <a:off x="0" y="3516089"/>
          <a:ext cx="8534400" cy="1096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62364" tIns="499872" rIns="662364" bIns="85344" numCol="1" spcCol="1270" anchor="t" anchorCtr="0">
          <a:noAutofit/>
        </a:bodyPr>
        <a:lstStyle/>
        <a:p>
          <a:pPr marL="114300" lvl="1" indent="-114300" algn="l" defTabSz="533400" rtl="0">
            <a:lnSpc>
              <a:spcPct val="90000"/>
            </a:lnSpc>
            <a:spcBef>
              <a:spcPct val="0"/>
            </a:spcBef>
            <a:spcAft>
              <a:spcPct val="15000"/>
            </a:spcAft>
            <a:buChar char="••"/>
          </a:pPr>
          <a:r>
            <a:rPr lang="en-US" sz="1200" kern="1200" dirty="0" smtClean="0"/>
            <a:t>Help families by providing them a way to purchase their holiday ham/turkey without having to rush! And if ham is not your thing then try something different! You can never go wrong with cookie dough, candy, donuts, even jewelry! Just remember, make sure you are selling enough to make a profit. See “Just Dance!”</a:t>
          </a:r>
          <a:endParaRPr lang="en-US" sz="1200" kern="1200" dirty="0"/>
        </a:p>
      </dsp:txBody>
      <dsp:txXfrm>
        <a:off x="0" y="3516089"/>
        <a:ext cx="8534400" cy="1096200"/>
      </dsp:txXfrm>
    </dsp:sp>
    <dsp:sp modelId="{4AE4DC0E-61B1-244A-AB88-1935BA3BAC5B}">
      <dsp:nvSpPr>
        <dsp:cNvPr id="0" name=""/>
        <dsp:cNvSpPr/>
      </dsp:nvSpPr>
      <dsp:spPr>
        <a:xfrm>
          <a:off x="426720" y="3161849"/>
          <a:ext cx="5974080" cy="7084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lvl="0" algn="l" defTabSz="1244600" rtl="0">
            <a:lnSpc>
              <a:spcPct val="90000"/>
            </a:lnSpc>
            <a:spcBef>
              <a:spcPct val="0"/>
            </a:spcBef>
            <a:spcAft>
              <a:spcPct val="35000"/>
            </a:spcAft>
          </a:pPr>
          <a:r>
            <a:rPr lang="en-US" sz="2800" kern="1200" dirty="0" smtClean="0"/>
            <a:t>Pass The Ham Please</a:t>
          </a:r>
          <a:endParaRPr lang="en-US" sz="2800" kern="1200" dirty="0"/>
        </a:p>
      </dsp:txBody>
      <dsp:txXfrm>
        <a:off x="461305" y="3196434"/>
        <a:ext cx="5904910" cy="639310"/>
      </dsp:txXfrm>
    </dsp:sp>
    <dsp:sp modelId="{E9BAFD76-E3E5-324F-A321-2B243F648FC7}">
      <dsp:nvSpPr>
        <dsp:cNvPr id="0" name=""/>
        <dsp:cNvSpPr/>
      </dsp:nvSpPr>
      <dsp:spPr>
        <a:xfrm>
          <a:off x="0" y="5096130"/>
          <a:ext cx="8534400" cy="1436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62364" tIns="499872" rIns="66236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Help someone have their first dance. Host a disco, banquet or just a plain old dance! Students would pay to come and hang out with their friends on a Friday night to dance. This is always a classic event that does well. Make sure to provide good music and a great theme. For example, during the fall, a Halloween dance would fit just right. Have a costume contest to encourage students to dress up. You could even sell small snacks to help put a little extra change in your chapter’s funds.</a:t>
          </a:r>
          <a:endParaRPr lang="en-US" sz="1200" kern="1200" dirty="0"/>
        </a:p>
      </dsp:txBody>
      <dsp:txXfrm>
        <a:off x="0" y="5096130"/>
        <a:ext cx="8534400" cy="1436400"/>
      </dsp:txXfrm>
    </dsp:sp>
    <dsp:sp modelId="{0015B70A-685B-F546-86F8-813698995FC6}">
      <dsp:nvSpPr>
        <dsp:cNvPr id="0" name=""/>
        <dsp:cNvSpPr/>
      </dsp:nvSpPr>
      <dsp:spPr>
        <a:xfrm>
          <a:off x="426720" y="4741890"/>
          <a:ext cx="5974080" cy="7084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lvl="0" algn="l" defTabSz="1244600">
            <a:lnSpc>
              <a:spcPct val="90000"/>
            </a:lnSpc>
            <a:spcBef>
              <a:spcPct val="0"/>
            </a:spcBef>
            <a:spcAft>
              <a:spcPct val="35000"/>
            </a:spcAft>
          </a:pPr>
          <a:r>
            <a:rPr lang="en-US" sz="2800" kern="1200" dirty="0" smtClean="0"/>
            <a:t>Just Dance </a:t>
          </a:r>
          <a:endParaRPr lang="en-US" sz="2800" kern="1200" dirty="0"/>
        </a:p>
      </dsp:txBody>
      <dsp:txXfrm>
        <a:off x="461305" y="4776475"/>
        <a:ext cx="5904910" cy="63931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BE2ABA-F194-1D4C-81B1-7E8840DF2011}">
      <dsp:nvSpPr>
        <dsp:cNvPr id="0" name=""/>
        <dsp:cNvSpPr/>
      </dsp:nvSpPr>
      <dsp:spPr>
        <a:xfrm>
          <a:off x="3979" y="0"/>
          <a:ext cx="8142392" cy="5105400"/>
        </a:xfrm>
        <a:prstGeom prst="roundRect">
          <a:avLst>
            <a:gd name="adj" fmla="val 10000"/>
          </a:avLst>
        </a:prstGeom>
        <a:solidFill>
          <a:schemeClr val="accent1">
            <a:tint val="4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Here are seven ways (continued on next slide) to help you develop your leadership skills, inspire others, and build a stronger chapter:</a:t>
          </a:r>
          <a:endParaRPr lang="en-US" sz="2400" kern="1200" dirty="0"/>
        </a:p>
      </dsp:txBody>
      <dsp:txXfrm>
        <a:off x="3979" y="0"/>
        <a:ext cx="8142392" cy="1531620"/>
      </dsp:txXfrm>
    </dsp:sp>
    <dsp:sp modelId="{F0A6801E-7060-A64C-8A12-6B99BB194F5C}">
      <dsp:nvSpPr>
        <dsp:cNvPr id="0" name=""/>
        <dsp:cNvSpPr/>
      </dsp:nvSpPr>
      <dsp:spPr>
        <a:xfrm>
          <a:off x="818218" y="1531744"/>
          <a:ext cx="6513914" cy="743748"/>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t" anchorCtr="0">
          <a:noAutofit/>
        </a:bodyPr>
        <a:lstStyle/>
        <a:p>
          <a:pPr lvl="0" algn="l" defTabSz="711200" rtl="0">
            <a:lnSpc>
              <a:spcPct val="90000"/>
            </a:lnSpc>
            <a:spcBef>
              <a:spcPct val="0"/>
            </a:spcBef>
            <a:spcAft>
              <a:spcPct val="35000"/>
            </a:spcAft>
          </a:pPr>
          <a:r>
            <a:rPr lang="en-US" sz="1600" kern="1200" dirty="0" smtClean="0"/>
            <a:t>1. Test the waters.</a:t>
          </a:r>
          <a:endParaRPr lang="en-US" sz="1600" kern="1200" dirty="0"/>
        </a:p>
        <a:p>
          <a:pPr marL="114300" lvl="1" indent="-114300" algn="l" defTabSz="622300" rtl="0">
            <a:lnSpc>
              <a:spcPct val="90000"/>
            </a:lnSpc>
            <a:spcBef>
              <a:spcPct val="0"/>
            </a:spcBef>
            <a:spcAft>
              <a:spcPct val="15000"/>
            </a:spcAft>
            <a:buChar char="••"/>
          </a:pPr>
          <a:r>
            <a:rPr lang="en-US" sz="1400" kern="1200" dirty="0" smtClean="0"/>
            <a:t>Get to know what your members need and what style of leadership they respond to best and do your best to meet their needs.</a:t>
          </a:r>
          <a:endParaRPr lang="en-US" sz="1400" kern="1200" dirty="0"/>
        </a:p>
      </dsp:txBody>
      <dsp:txXfrm>
        <a:off x="840002" y="1553528"/>
        <a:ext cx="6470346" cy="700180"/>
      </dsp:txXfrm>
    </dsp:sp>
    <dsp:sp modelId="{461E704A-87D1-7340-A2B9-C33CE8C3DBFA}">
      <dsp:nvSpPr>
        <dsp:cNvPr id="0" name=""/>
        <dsp:cNvSpPr/>
      </dsp:nvSpPr>
      <dsp:spPr>
        <a:xfrm>
          <a:off x="818218" y="2389915"/>
          <a:ext cx="6513914" cy="743748"/>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t" anchorCtr="0">
          <a:noAutofit/>
        </a:bodyPr>
        <a:lstStyle/>
        <a:p>
          <a:pPr lvl="0" algn="l" defTabSz="711200" rtl="0">
            <a:lnSpc>
              <a:spcPct val="90000"/>
            </a:lnSpc>
            <a:spcBef>
              <a:spcPct val="0"/>
            </a:spcBef>
            <a:spcAft>
              <a:spcPct val="35000"/>
            </a:spcAft>
          </a:pPr>
          <a:r>
            <a:rPr lang="da-DK" sz="1600" kern="1200" dirty="0" smtClean="0"/>
            <a:t>2. Listen hard.</a:t>
          </a:r>
          <a:endParaRPr lang="da-DK" sz="1600" kern="1200" dirty="0"/>
        </a:p>
        <a:p>
          <a:pPr marL="114300" lvl="1" indent="-114300" algn="l" defTabSz="622300" rtl="0">
            <a:lnSpc>
              <a:spcPct val="90000"/>
            </a:lnSpc>
            <a:spcBef>
              <a:spcPct val="0"/>
            </a:spcBef>
            <a:spcAft>
              <a:spcPct val="15000"/>
            </a:spcAft>
            <a:buChar char="••"/>
          </a:pPr>
          <a:r>
            <a:rPr lang="en-US" sz="1400" kern="1200" dirty="0" smtClean="0"/>
            <a:t>An effective leader is one who listens to their members, values their opinions, and gives them their undivided attention.</a:t>
          </a:r>
          <a:endParaRPr lang="en-US" sz="1400" kern="1200" dirty="0"/>
        </a:p>
      </dsp:txBody>
      <dsp:txXfrm>
        <a:off x="840002" y="2411699"/>
        <a:ext cx="6470346" cy="700180"/>
      </dsp:txXfrm>
    </dsp:sp>
    <dsp:sp modelId="{9331CC0C-7427-F449-83B2-0475D7DB2A47}">
      <dsp:nvSpPr>
        <dsp:cNvPr id="0" name=""/>
        <dsp:cNvSpPr/>
      </dsp:nvSpPr>
      <dsp:spPr>
        <a:xfrm>
          <a:off x="818218" y="3248086"/>
          <a:ext cx="6513914" cy="743748"/>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t" anchorCtr="0">
          <a:noAutofit/>
        </a:bodyPr>
        <a:lstStyle/>
        <a:p>
          <a:pPr lvl="0" algn="l" defTabSz="711200" rtl="0">
            <a:lnSpc>
              <a:spcPct val="90000"/>
            </a:lnSpc>
            <a:spcBef>
              <a:spcPct val="0"/>
            </a:spcBef>
            <a:spcAft>
              <a:spcPct val="35000"/>
            </a:spcAft>
          </a:pPr>
          <a:r>
            <a:rPr lang="da-DK" sz="1600" kern="1200" dirty="0" smtClean="0"/>
            <a:t>3. Connect.</a:t>
          </a:r>
          <a:endParaRPr lang="da-DK" sz="1600" kern="1200" dirty="0"/>
        </a:p>
        <a:p>
          <a:pPr marL="114300" lvl="1" indent="-114300" algn="l" defTabSz="622300" rtl="0">
            <a:lnSpc>
              <a:spcPct val="90000"/>
            </a:lnSpc>
            <a:spcBef>
              <a:spcPct val="0"/>
            </a:spcBef>
            <a:spcAft>
              <a:spcPct val="15000"/>
            </a:spcAft>
            <a:buChar char="••"/>
          </a:pPr>
          <a:r>
            <a:rPr lang="en-US" sz="1400" kern="1200" dirty="0" smtClean="0"/>
            <a:t>Really get to know your members on a personal level; people are more likely to respond to a leader they know and trust.</a:t>
          </a:r>
          <a:endParaRPr lang="en-US" sz="1400" kern="1200" dirty="0"/>
        </a:p>
      </dsp:txBody>
      <dsp:txXfrm>
        <a:off x="840002" y="3269870"/>
        <a:ext cx="6470346" cy="700180"/>
      </dsp:txXfrm>
    </dsp:sp>
    <dsp:sp modelId="{DA4D5C0B-EE17-DB42-B021-F2498BE5A1B3}">
      <dsp:nvSpPr>
        <dsp:cNvPr id="0" name=""/>
        <dsp:cNvSpPr/>
      </dsp:nvSpPr>
      <dsp:spPr>
        <a:xfrm>
          <a:off x="818218" y="4106257"/>
          <a:ext cx="6513914" cy="743748"/>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t" anchorCtr="0">
          <a:noAutofit/>
        </a:bodyPr>
        <a:lstStyle/>
        <a:p>
          <a:pPr lvl="0" algn="l" defTabSz="711200" rtl="0">
            <a:lnSpc>
              <a:spcPct val="90000"/>
            </a:lnSpc>
            <a:spcBef>
              <a:spcPct val="0"/>
            </a:spcBef>
            <a:spcAft>
              <a:spcPct val="35000"/>
            </a:spcAft>
          </a:pPr>
          <a:r>
            <a:rPr lang="en-US" sz="1600" kern="1200" dirty="0" smtClean="0"/>
            <a:t>4. Be a “people person.” </a:t>
          </a:r>
          <a:endParaRPr lang="en-US" sz="1600" kern="1200" dirty="0"/>
        </a:p>
        <a:p>
          <a:pPr marL="114300" lvl="1" indent="-114300" algn="l" defTabSz="622300" rtl="0">
            <a:lnSpc>
              <a:spcPct val="90000"/>
            </a:lnSpc>
            <a:spcBef>
              <a:spcPct val="0"/>
            </a:spcBef>
            <a:spcAft>
              <a:spcPct val="15000"/>
            </a:spcAft>
            <a:buChar char="••"/>
          </a:pPr>
          <a:r>
            <a:rPr lang="en-US" sz="1400" kern="1200" dirty="0" smtClean="0"/>
            <a:t>As a leader you need to be the most outgoing and upbeat person in the room and try to engage as many people as you can, no matter who they are.</a:t>
          </a:r>
          <a:endParaRPr lang="en-US" sz="1400" kern="1200" dirty="0"/>
        </a:p>
      </dsp:txBody>
      <dsp:txXfrm>
        <a:off x="840002" y="4128041"/>
        <a:ext cx="6470346" cy="7001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725" cy="349250"/>
          </a:xfrm>
          <a:prstGeom prst="rect">
            <a:avLst/>
          </a:prstGeom>
        </p:spPr>
        <p:txBody>
          <a:bodyPr vert="horz" lIns="93028" tIns="46514" rIns="93028" bIns="46514"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5259388" y="0"/>
            <a:ext cx="4022725" cy="349250"/>
          </a:xfrm>
          <a:prstGeom prst="rect">
            <a:avLst/>
          </a:prstGeom>
        </p:spPr>
        <p:txBody>
          <a:bodyPr vert="horz" lIns="93028" tIns="46514" rIns="93028" bIns="46514" rtlCol="0"/>
          <a:lstStyle>
            <a:lvl1pPr algn="r" fontAlgn="auto">
              <a:spcBef>
                <a:spcPts val="0"/>
              </a:spcBef>
              <a:spcAft>
                <a:spcPts val="0"/>
              </a:spcAft>
              <a:defRPr sz="1200" smtClean="0">
                <a:latin typeface="+mn-lt"/>
                <a:cs typeface="+mn-cs"/>
              </a:defRPr>
            </a:lvl1pPr>
          </a:lstStyle>
          <a:p>
            <a:pPr>
              <a:defRPr/>
            </a:pPr>
            <a:fld id="{02A77DD0-A0DB-4DE0-A542-2A3BB6399EDA}" type="datetimeFigureOut">
              <a:rPr lang="en-US"/>
              <a:pPr>
                <a:defRPr/>
              </a:pPr>
              <a:t>8/10/2015</a:t>
            </a:fld>
            <a:endParaRPr lang="en-US"/>
          </a:p>
        </p:txBody>
      </p:sp>
      <p:sp>
        <p:nvSpPr>
          <p:cNvPr id="4" name="Footer Placeholder 3"/>
          <p:cNvSpPr>
            <a:spLocks noGrp="1"/>
          </p:cNvSpPr>
          <p:nvPr>
            <p:ph type="ftr" sz="quarter" idx="2"/>
          </p:nvPr>
        </p:nvSpPr>
        <p:spPr>
          <a:xfrm>
            <a:off x="0" y="6646863"/>
            <a:ext cx="4022725" cy="349250"/>
          </a:xfrm>
          <a:prstGeom prst="rect">
            <a:avLst/>
          </a:prstGeom>
        </p:spPr>
        <p:txBody>
          <a:bodyPr vert="horz" lIns="93028" tIns="46514" rIns="93028" bIns="46514"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5259388" y="6646863"/>
            <a:ext cx="4022725" cy="349250"/>
          </a:xfrm>
          <a:prstGeom prst="rect">
            <a:avLst/>
          </a:prstGeom>
        </p:spPr>
        <p:txBody>
          <a:bodyPr vert="horz" wrap="square" lIns="93028" tIns="46514" rIns="93028" bIns="46514" numCol="1" anchor="b" anchorCtr="0" compatLnSpc="1">
            <a:prstTxWarp prst="textNoShape">
              <a:avLst/>
            </a:prstTxWarp>
          </a:bodyPr>
          <a:lstStyle>
            <a:lvl1pPr algn="r">
              <a:defRPr sz="1200"/>
            </a:lvl1pPr>
          </a:lstStyle>
          <a:p>
            <a:fld id="{C5F04A93-F7A4-4085-BA29-90CD83C2B786}" type="slidenum">
              <a:rPr lang="en-US" altLang="en-US"/>
              <a:pPr/>
              <a:t>‹#›</a:t>
            </a:fld>
            <a:endParaRPr lang="en-US" altLang="en-US"/>
          </a:p>
        </p:txBody>
      </p:sp>
    </p:spTree>
    <p:extLst>
      <p:ext uri="{BB962C8B-B14F-4D97-AF65-F5344CB8AC3E}">
        <p14:creationId xmlns:p14="http://schemas.microsoft.com/office/powerpoint/2010/main" val="426842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4313" cy="350838"/>
          </a:xfrm>
          <a:prstGeom prst="rect">
            <a:avLst/>
          </a:prstGeom>
        </p:spPr>
        <p:txBody>
          <a:bodyPr vert="horz" lIns="91294" tIns="45647" rIns="91294" bIns="45647"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5257800" y="0"/>
            <a:ext cx="4024313" cy="350838"/>
          </a:xfrm>
          <a:prstGeom prst="rect">
            <a:avLst/>
          </a:prstGeom>
        </p:spPr>
        <p:txBody>
          <a:bodyPr vert="horz" lIns="91294" tIns="45647" rIns="91294" bIns="45647" rtlCol="0"/>
          <a:lstStyle>
            <a:lvl1pPr algn="r" fontAlgn="auto">
              <a:spcBef>
                <a:spcPts val="0"/>
              </a:spcBef>
              <a:spcAft>
                <a:spcPts val="0"/>
              </a:spcAft>
              <a:defRPr sz="1200" smtClean="0">
                <a:latin typeface="+mn-lt"/>
                <a:cs typeface="+mn-cs"/>
              </a:defRPr>
            </a:lvl1pPr>
          </a:lstStyle>
          <a:p>
            <a:pPr>
              <a:defRPr/>
            </a:pPr>
            <a:fld id="{4F8B3687-009E-479B-9966-61A90A42068F}" type="datetimeFigureOut">
              <a:rPr lang="en-US"/>
              <a:pPr>
                <a:defRPr/>
              </a:pPr>
              <a:t>8/10/2015</a:t>
            </a:fld>
            <a:endParaRPr lang="en-US"/>
          </a:p>
        </p:txBody>
      </p:sp>
      <p:sp>
        <p:nvSpPr>
          <p:cNvPr id="4" name="Slide Image Placeholder 3"/>
          <p:cNvSpPr>
            <a:spLocks noGrp="1" noRot="1" noChangeAspect="1"/>
          </p:cNvSpPr>
          <p:nvPr>
            <p:ph type="sldImg" idx="2"/>
          </p:nvPr>
        </p:nvSpPr>
        <p:spPr>
          <a:xfrm>
            <a:off x="2892425" y="523875"/>
            <a:ext cx="3498850" cy="2624138"/>
          </a:xfrm>
          <a:prstGeom prst="rect">
            <a:avLst/>
          </a:prstGeom>
          <a:noFill/>
          <a:ln w="12700">
            <a:solidFill>
              <a:prstClr val="black"/>
            </a:solidFill>
          </a:ln>
        </p:spPr>
        <p:txBody>
          <a:bodyPr vert="horz" lIns="91294" tIns="45647" rIns="91294" bIns="45647" rtlCol="0" anchor="ctr"/>
          <a:lstStyle/>
          <a:p>
            <a:pPr lvl="0"/>
            <a:endParaRPr lang="en-US" noProof="0"/>
          </a:p>
        </p:txBody>
      </p:sp>
      <p:sp>
        <p:nvSpPr>
          <p:cNvPr id="5" name="Notes Placeholder 4"/>
          <p:cNvSpPr>
            <a:spLocks noGrp="1"/>
          </p:cNvSpPr>
          <p:nvPr>
            <p:ph type="body" sz="quarter" idx="3"/>
          </p:nvPr>
        </p:nvSpPr>
        <p:spPr>
          <a:xfrm>
            <a:off x="928688" y="3324225"/>
            <a:ext cx="7426325" cy="3149600"/>
          </a:xfrm>
          <a:prstGeom prst="rect">
            <a:avLst/>
          </a:prstGeom>
        </p:spPr>
        <p:txBody>
          <a:bodyPr vert="horz" lIns="91294" tIns="45647" rIns="91294" bIns="4564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645275"/>
            <a:ext cx="4024313" cy="350838"/>
          </a:xfrm>
          <a:prstGeom prst="rect">
            <a:avLst/>
          </a:prstGeom>
        </p:spPr>
        <p:txBody>
          <a:bodyPr vert="horz" lIns="91294" tIns="45647" rIns="91294" bIns="45647"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257800" y="6645275"/>
            <a:ext cx="4024313" cy="350838"/>
          </a:xfrm>
          <a:prstGeom prst="rect">
            <a:avLst/>
          </a:prstGeom>
        </p:spPr>
        <p:txBody>
          <a:bodyPr vert="horz" wrap="square" lIns="91294" tIns="45647" rIns="91294" bIns="45647" numCol="1" anchor="b" anchorCtr="0" compatLnSpc="1">
            <a:prstTxWarp prst="textNoShape">
              <a:avLst/>
            </a:prstTxWarp>
          </a:bodyPr>
          <a:lstStyle>
            <a:lvl1pPr algn="r">
              <a:defRPr sz="1200"/>
            </a:lvl1pPr>
          </a:lstStyle>
          <a:p>
            <a:fld id="{41252106-F8F7-4008-BA91-B4435A55679C}" type="slidenum">
              <a:rPr lang="en-US" altLang="en-US"/>
              <a:pPr/>
              <a:t>‹#›</a:t>
            </a:fld>
            <a:endParaRPr lang="en-US" altLang="en-US"/>
          </a:p>
        </p:txBody>
      </p:sp>
    </p:spTree>
    <p:extLst>
      <p:ext uri="{BB962C8B-B14F-4D97-AF65-F5344CB8AC3E}">
        <p14:creationId xmlns:p14="http://schemas.microsoft.com/office/powerpoint/2010/main" val="22406145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7B9203C5-9EF4-4D29-92D0-529BCC3FAC06}" type="slidenum">
              <a:rPr lang="en-US" altLang="en-US"/>
              <a:pPr/>
              <a:t>2</a:t>
            </a:fld>
            <a:endParaRPr lang="en-US" altLang="en-US"/>
          </a:p>
        </p:txBody>
      </p:sp>
    </p:spTree>
    <p:extLst>
      <p:ext uri="{BB962C8B-B14F-4D97-AF65-F5344CB8AC3E}">
        <p14:creationId xmlns:p14="http://schemas.microsoft.com/office/powerpoint/2010/main" val="1428890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96EAFDCE-44AB-4131-AF94-EE146F5D0369}" type="datetimeFigureOut">
              <a:rPr lang="en-US"/>
              <a:pPr>
                <a:defRPr/>
              </a:pPr>
              <a:t>8/10/2015</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D19112A-413F-4920-8354-6BC0AF786C7F}" type="slidenum">
              <a:rPr lang="en-US" altLang="en-US"/>
              <a:pPr/>
              <a:t>‹#›</a:t>
            </a:fld>
            <a:endParaRPr lang="en-US" altLang="en-US"/>
          </a:p>
        </p:txBody>
      </p:sp>
    </p:spTree>
    <p:extLst>
      <p:ext uri="{BB962C8B-B14F-4D97-AF65-F5344CB8AC3E}">
        <p14:creationId xmlns:p14="http://schemas.microsoft.com/office/powerpoint/2010/main" val="2309519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00DD19C-F486-4CD4-A4D8-CCEADEC10725}" type="datetimeFigureOut">
              <a:rPr lang="en-US"/>
              <a:pPr>
                <a:defRPr/>
              </a:pPr>
              <a:t>8/10/2015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94049F39-FA9D-4D09-8654-5376552D7B41}" type="slidenum">
              <a:rPr lang="en-US" altLang="en-US"/>
              <a:pPr/>
              <a:t>‹#›</a:t>
            </a:fld>
            <a:endParaRPr lang="en-US" altLang="en-US"/>
          </a:p>
        </p:txBody>
      </p:sp>
    </p:spTree>
    <p:extLst>
      <p:ext uri="{BB962C8B-B14F-4D97-AF65-F5344CB8AC3E}">
        <p14:creationId xmlns:p14="http://schemas.microsoft.com/office/powerpoint/2010/main" val="3770365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E9D84E7E-D5D7-40D3-85FE-EEAD96D31821}" type="datetimeFigureOut">
              <a:rPr lang="en-US"/>
              <a:pPr>
                <a:defRPr/>
              </a:pPr>
              <a:t>8/10/2015</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fld id="{318774F9-3F41-439F-AC86-4E83AE77A958}" type="slidenum">
              <a:rPr lang="en-US" altLang="en-US"/>
              <a:pPr/>
              <a:t>‹#›</a:t>
            </a:fld>
            <a:endParaRPr lang="en-US" altLang="en-US"/>
          </a:p>
        </p:txBody>
      </p:sp>
    </p:spTree>
    <p:extLst>
      <p:ext uri="{BB962C8B-B14F-4D97-AF65-F5344CB8AC3E}">
        <p14:creationId xmlns:p14="http://schemas.microsoft.com/office/powerpoint/2010/main" val="3669083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00E1279-FD7A-4195-A452-C1D870FFD325}" type="datetimeFigureOut">
              <a:rPr lang="en-US"/>
              <a:pPr>
                <a:defRPr/>
              </a:pPr>
              <a:t>8/10/2015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03B05E99-C329-456D-911C-9E830AB4DCFD}" type="slidenum">
              <a:rPr lang="en-US" altLang="en-US"/>
              <a:pPr/>
              <a:t>‹#›</a:t>
            </a:fld>
            <a:endParaRPr lang="en-US" altLang="en-US"/>
          </a:p>
        </p:txBody>
      </p:sp>
    </p:spTree>
    <p:extLst>
      <p:ext uri="{BB962C8B-B14F-4D97-AF65-F5344CB8AC3E}">
        <p14:creationId xmlns:p14="http://schemas.microsoft.com/office/powerpoint/2010/main" val="510004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00C42416-FD39-45C0-9846-D6F75E1280BF}" type="datetimeFigureOut">
              <a:rPr lang="en-US"/>
              <a:pPr>
                <a:defRPr/>
              </a:pPr>
              <a:t>8/10/2015</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lvl1pPr>
          </a:lstStyle>
          <a:p>
            <a:fld id="{26076C72-EE2D-4D26-B599-5BA2195AF64E}" type="slidenum">
              <a:rPr lang="en-US" altLang="en-US"/>
              <a:pPr/>
              <a:t>‹#›</a:t>
            </a:fld>
            <a:endParaRPr lang="en-US" alt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37177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72115019-9968-4571-9F18-DDDEEF62C609}" type="datetimeFigureOut">
              <a:rPr lang="en-US"/>
              <a:pPr>
                <a:defRPr/>
              </a:pPr>
              <a:t>8/10/2015</a:t>
            </a:fld>
            <a:endParaRPr lang="en-US"/>
          </a:p>
        </p:txBody>
      </p:sp>
      <p:sp>
        <p:nvSpPr>
          <p:cNvPr id="6" name="Slide Number Placeholder 9"/>
          <p:cNvSpPr>
            <a:spLocks noGrp="1"/>
          </p:cNvSpPr>
          <p:nvPr>
            <p:ph type="sldNum" sz="quarter" idx="11"/>
          </p:nvPr>
        </p:nvSpPr>
        <p:spPr/>
        <p:txBody>
          <a:bodyPr/>
          <a:lstStyle>
            <a:lvl1pPr>
              <a:defRPr/>
            </a:lvl1pPr>
          </a:lstStyle>
          <a:p>
            <a:fld id="{3B5A4D42-65C9-4F03-A0AD-65E8D232D238}" type="slidenum">
              <a:rPr lang="en-US" altLang="en-US"/>
              <a:pPr/>
              <a:t>‹#›</a:t>
            </a:fld>
            <a:endParaRPr lang="en-US" alt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652924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0F7D0D30-E90E-4D00-A98A-C3D9400F8C62}" type="datetimeFigureOut">
              <a:rPr lang="en-US"/>
              <a:pPr>
                <a:defRPr/>
              </a:pPr>
              <a:t>8/10/2015</a:t>
            </a:fld>
            <a:endParaRPr lang="en-US"/>
          </a:p>
        </p:txBody>
      </p:sp>
      <p:sp>
        <p:nvSpPr>
          <p:cNvPr id="8" name="Slide Number Placeholder 11"/>
          <p:cNvSpPr>
            <a:spLocks noGrp="1"/>
          </p:cNvSpPr>
          <p:nvPr>
            <p:ph type="sldNum" sz="quarter" idx="11"/>
          </p:nvPr>
        </p:nvSpPr>
        <p:spPr/>
        <p:txBody>
          <a:bodyPr/>
          <a:lstStyle>
            <a:lvl1pPr>
              <a:defRPr/>
            </a:lvl1pPr>
          </a:lstStyle>
          <a:p>
            <a:fld id="{4DCDCC35-37D9-4151-843A-B8DEA43D8F76}" type="slidenum">
              <a:rPr lang="en-US" altLang="en-US"/>
              <a:pPr/>
              <a:t>‹#›</a:t>
            </a:fld>
            <a:endParaRPr lang="en-US" alt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14908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7F5204E5-9E25-4955-A105-80AFECB3EE72}" type="datetimeFigureOut">
              <a:rPr lang="en-US"/>
              <a:pPr>
                <a:defRPr/>
              </a:pPr>
              <a:t>8/10/2015</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7782EA46-2FA1-4391-823F-A289B81FA4D3}" type="slidenum">
              <a:rPr lang="en-US" altLang="en-US"/>
              <a:pPr/>
              <a:t>‹#›</a:t>
            </a:fld>
            <a:endParaRPr lang="en-US" altLang="en-US"/>
          </a:p>
        </p:txBody>
      </p:sp>
    </p:spTree>
    <p:extLst>
      <p:ext uri="{BB962C8B-B14F-4D97-AF65-F5344CB8AC3E}">
        <p14:creationId xmlns:p14="http://schemas.microsoft.com/office/powerpoint/2010/main" val="3924543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2247C03E-0DF9-4B0D-BEF9-76707F9C6FB2}" type="datetimeFigureOut">
              <a:rPr lang="en-US"/>
              <a:pPr>
                <a:defRPr/>
              </a:pPr>
              <a:t>8/10/2015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3F27B06-2BED-43F9-B383-6386D503668B}" type="slidenum">
              <a:rPr lang="en-US" altLang="en-US"/>
              <a:pPr/>
              <a:t>‹#›</a:t>
            </a:fld>
            <a:endParaRPr lang="en-US" altLang="en-US"/>
          </a:p>
        </p:txBody>
      </p:sp>
    </p:spTree>
    <p:extLst>
      <p:ext uri="{BB962C8B-B14F-4D97-AF65-F5344CB8AC3E}">
        <p14:creationId xmlns:p14="http://schemas.microsoft.com/office/powerpoint/2010/main" val="65359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4B4C354-F4EE-4DB2-95E7-29CFEE8A1EDE}" type="datetimeFigureOut">
              <a:rPr lang="en-US"/>
              <a:pPr>
                <a:defRPr/>
              </a:pPr>
              <a:t>8/10/2015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8AD0B8FD-3FC3-47EA-AFF7-2A5ACB6C958C}" type="slidenum">
              <a:rPr lang="en-US" altLang="en-US"/>
              <a:pPr/>
              <a:t>‹#›</a:t>
            </a:fld>
            <a:endParaRPr lang="en-US" altLang="en-US"/>
          </a:p>
        </p:txBody>
      </p:sp>
    </p:spTree>
    <p:extLst>
      <p:ext uri="{BB962C8B-B14F-4D97-AF65-F5344CB8AC3E}">
        <p14:creationId xmlns:p14="http://schemas.microsoft.com/office/powerpoint/2010/main" val="856576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FC379D5D-26CB-4E00-A9B6-2C4DAFD6D185}" type="datetimeFigureOut">
              <a:rPr lang="en-US"/>
              <a:pPr>
                <a:defRPr/>
              </a:pPr>
              <a:t>8/10/2015</a:t>
            </a:fld>
            <a:endParaRPr lang="en-US"/>
          </a:p>
        </p:txBody>
      </p:sp>
      <p:sp>
        <p:nvSpPr>
          <p:cNvPr id="10" name="Slide Number Placeholder 12"/>
          <p:cNvSpPr>
            <a:spLocks noGrp="1"/>
          </p:cNvSpPr>
          <p:nvPr>
            <p:ph type="sldNum" sz="quarter" idx="11"/>
          </p:nvPr>
        </p:nvSpPr>
        <p:spPr>
          <a:xfrm>
            <a:off x="0" y="4667250"/>
            <a:ext cx="1447800" cy="663575"/>
          </a:xfrm>
        </p:spPr>
        <p:txBody>
          <a:bodyPr/>
          <a:lstStyle>
            <a:lvl1pPr>
              <a:defRPr sz="2800"/>
            </a:lvl1pPr>
          </a:lstStyle>
          <a:p>
            <a:fld id="{591BD92E-D5F6-4F6B-B9BF-62EE9D40A7D3}" type="slidenum">
              <a:rPr lang="en-US" altLang="en-US"/>
              <a:pPr/>
              <a:t>‹#›</a:t>
            </a:fld>
            <a:endParaRPr lang="en-US" alt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4293398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DEB9A4D3-529A-466B-BC25-ED078861F48A}" type="datetimeFigureOut">
              <a:rPr lang="en-US"/>
              <a:pPr>
                <a:defRPr/>
              </a:pPr>
              <a:t>8/10/2015</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defRPr>
            </a:lvl1pPr>
          </a:lstStyle>
          <a:p>
            <a:fld id="{9141BA36-7BD8-4C05-8219-381EEFAD356D}"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885" r:id="rId1"/>
    <p:sldLayoutId id="2147483881" r:id="rId2"/>
    <p:sldLayoutId id="2147483886" r:id="rId3"/>
    <p:sldLayoutId id="2147483887" r:id="rId4"/>
    <p:sldLayoutId id="2147483888" r:id="rId5"/>
    <p:sldLayoutId id="2147483882" r:id="rId6"/>
    <p:sldLayoutId id="2147483889" r:id="rId7"/>
    <p:sldLayoutId id="2147483883" r:id="rId8"/>
    <p:sldLayoutId id="2147483890" r:id="rId9"/>
    <p:sldLayoutId id="2147483884" r:id="rId10"/>
    <p:sldLayoutId id="2147483891"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Calibri" panose="020F0502020204030204" pitchFamily="34" charset="0"/>
        </a:defRPr>
      </a:lvl2pPr>
      <a:lvl3pPr algn="l" rtl="0" fontAlgn="base">
        <a:spcBef>
          <a:spcPct val="0"/>
        </a:spcBef>
        <a:spcAft>
          <a:spcPct val="0"/>
        </a:spcAft>
        <a:defRPr sz="4400">
          <a:solidFill>
            <a:schemeClr val="tx2"/>
          </a:solidFill>
          <a:latin typeface="Calibri" panose="020F0502020204030204" pitchFamily="34" charset="0"/>
        </a:defRPr>
      </a:lvl3pPr>
      <a:lvl4pPr algn="l" rtl="0" fontAlgn="base">
        <a:spcBef>
          <a:spcPct val="0"/>
        </a:spcBef>
        <a:spcAft>
          <a:spcPct val="0"/>
        </a:spcAft>
        <a:defRPr sz="4400">
          <a:solidFill>
            <a:schemeClr val="tx2"/>
          </a:solidFill>
          <a:latin typeface="Calibri" panose="020F0502020204030204" pitchFamily="34" charset="0"/>
        </a:defRPr>
      </a:lvl4pPr>
      <a:lvl5pPr algn="l" rtl="0" fontAlgn="base">
        <a:spcBef>
          <a:spcPct val="0"/>
        </a:spcBef>
        <a:spcAft>
          <a:spcPct val="0"/>
        </a:spcAft>
        <a:defRPr sz="4400">
          <a:solidFill>
            <a:schemeClr val="tx2"/>
          </a:solidFill>
          <a:latin typeface="Calibri" panose="020F0502020204030204" pitchFamily="34" charset="0"/>
        </a:defRPr>
      </a:lvl5pPr>
      <a:lvl6pPr marL="457200" algn="l" rtl="0" fontAlgn="base">
        <a:spcBef>
          <a:spcPct val="0"/>
        </a:spcBef>
        <a:spcAft>
          <a:spcPct val="0"/>
        </a:spcAft>
        <a:defRPr sz="4400">
          <a:solidFill>
            <a:schemeClr val="tx2"/>
          </a:solidFill>
          <a:latin typeface="Calibri" panose="020F0502020204030204" pitchFamily="34" charset="0"/>
        </a:defRPr>
      </a:lvl6pPr>
      <a:lvl7pPr marL="914400" algn="l" rtl="0" fontAlgn="base">
        <a:spcBef>
          <a:spcPct val="0"/>
        </a:spcBef>
        <a:spcAft>
          <a:spcPct val="0"/>
        </a:spcAft>
        <a:defRPr sz="4400">
          <a:solidFill>
            <a:schemeClr val="tx2"/>
          </a:solidFill>
          <a:latin typeface="Calibri" panose="020F0502020204030204" pitchFamily="34" charset="0"/>
        </a:defRPr>
      </a:lvl7pPr>
      <a:lvl8pPr marL="1371600" algn="l" rtl="0" fontAlgn="base">
        <a:spcBef>
          <a:spcPct val="0"/>
        </a:spcBef>
        <a:spcAft>
          <a:spcPct val="0"/>
        </a:spcAft>
        <a:defRPr sz="4400">
          <a:solidFill>
            <a:schemeClr val="tx2"/>
          </a:solidFill>
          <a:latin typeface="Calibri" panose="020F0502020204030204" pitchFamily="34" charset="0"/>
        </a:defRPr>
      </a:lvl8pPr>
      <a:lvl9pPr marL="1828800" algn="l" rtl="0" fontAlgn="base">
        <a:spcBef>
          <a:spcPct val="0"/>
        </a:spcBef>
        <a:spcAft>
          <a:spcPct val="0"/>
        </a:spcAft>
        <a:defRPr sz="4400">
          <a:solidFill>
            <a:schemeClr val="tx2"/>
          </a:solidFill>
          <a:latin typeface="Calibri" panose="020F0502020204030204" pitchFamily="34" charset="0"/>
        </a:defRPr>
      </a:lvl9pPr>
    </p:titleStyle>
    <p:bodyStyle>
      <a:lvl1pPr marL="319088" indent="-319088" algn="l" rtl="0" fontAlgn="base">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E20205"/>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0005D7"/>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top7business.com/?Top-7-Steps-To-Develop-Leadership-Skills&amp;id=2113" TargetMode="External"/><Relationship Id="rId3" Type="http://schemas.openxmlformats.org/officeDocument/2006/relationships/hyperlink" Target="http://www.tsaweb.org/search/node/TSA%20logo" TargetMode="External"/><Relationship Id="rId7" Type="http://schemas.openxmlformats.org/officeDocument/2006/relationships/hyperlink" Target="http://www.rosenshinglecreek.com/" TargetMode="External"/><Relationship Id="rId2" Type="http://schemas.openxmlformats.org/officeDocument/2006/relationships/hyperlink" Target="http://tsaweb.org/Mission-Motto-Creed" TargetMode="External"/><Relationship Id="rId1" Type="http://schemas.openxmlformats.org/officeDocument/2006/relationships/slideLayout" Target="../slideLayouts/slideLayout2.xml"/><Relationship Id="rId6" Type="http://schemas.openxmlformats.org/officeDocument/2006/relationships/hyperlink" Target="http://www.schools.utah.gov/cte/facts.html" TargetMode="External"/><Relationship Id="rId5" Type="http://schemas.openxmlformats.org/officeDocument/2006/relationships/hyperlink" Target="http://nrccte.org/sites/default/files/publication-files/looking_inside_the_black_box.pdf" TargetMode="External"/><Relationship Id="rId4" Type="http://schemas.openxmlformats.org/officeDocument/2006/relationships/hyperlink" Target="http://www.tsaweb.org/Toolkits-and-Resources" TargetMode="External"/><Relationship Id="rId9" Type="http://schemas.openxmlformats.org/officeDocument/2006/relationships/hyperlink" Target="http://www.tntsa.org/leadership.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09800"/>
            <a:ext cx="9372600" cy="914400"/>
          </a:xfrm>
        </p:spPr>
        <p:txBody>
          <a:bodyPr>
            <a:normAutofit fontScale="90000"/>
          </a:bodyPr>
          <a:lstStyle/>
          <a:p>
            <a:pPr algn="ctr" fontAlgn="auto">
              <a:spcAft>
                <a:spcPts val="0"/>
              </a:spcAft>
              <a:defRPr/>
            </a:pPr>
            <a:r>
              <a:rPr lang="en-US" dirty="0" smtClean="0"/>
              <a:t>  </a:t>
            </a:r>
            <a:r>
              <a:rPr lang="en-US" b="1" dirty="0" smtClean="0"/>
              <a:t>Building a </a:t>
            </a:r>
            <a:r>
              <a:rPr lang="en-US" sz="5300" b="1" dirty="0" smtClean="0">
                <a:solidFill>
                  <a:schemeClr val="accent1"/>
                </a:solidFill>
              </a:rPr>
              <a:t>Stronger</a:t>
            </a:r>
            <a:r>
              <a:rPr lang="en-US" sz="5300" b="1" dirty="0" smtClean="0"/>
              <a:t> </a:t>
            </a:r>
            <a:r>
              <a:rPr lang="en-US" b="1" dirty="0" smtClean="0"/>
              <a:t>TSA Chapter </a:t>
            </a:r>
            <a:endParaRPr lang="en-US" b="1" dirty="0"/>
          </a:p>
        </p:txBody>
      </p:sp>
      <p:sp>
        <p:nvSpPr>
          <p:cNvPr id="9219" name="Subtitle 2"/>
          <p:cNvSpPr>
            <a:spLocks noGrp="1"/>
          </p:cNvSpPr>
          <p:nvPr>
            <p:ph type="subTitle" idx="1"/>
          </p:nvPr>
        </p:nvSpPr>
        <p:spPr>
          <a:xfrm>
            <a:off x="2362200" y="5943600"/>
            <a:ext cx="6781800" cy="898525"/>
          </a:xfrm>
        </p:spPr>
        <p:txBody>
          <a:bodyPr/>
          <a:lstStyle/>
          <a:p>
            <a:r>
              <a:rPr lang="en-US" altLang="en-US" sz="4000" smtClean="0">
                <a:solidFill>
                  <a:srgbClr val="FFF7FD"/>
                </a:solidFill>
              </a:rPr>
              <a:t>Technology Student Association</a:t>
            </a:r>
          </a:p>
        </p:txBody>
      </p:sp>
      <p:sp>
        <p:nvSpPr>
          <p:cNvPr id="9220" name="TextBox 7"/>
          <p:cNvSpPr txBox="1">
            <a:spLocks noChangeArrowheads="1"/>
          </p:cNvSpPr>
          <p:nvPr/>
        </p:nvSpPr>
        <p:spPr bwMode="auto">
          <a:xfrm>
            <a:off x="457200" y="3200400"/>
            <a:ext cx="800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2400" i="1"/>
              <a:t>A guide to help grow, promote, and run your chapter  </a:t>
            </a:r>
          </a:p>
        </p:txBody>
      </p:sp>
      <p:cxnSp>
        <p:nvCxnSpPr>
          <p:cNvPr id="10" name="Straight Connector 9"/>
          <p:cNvCxnSpPr/>
          <p:nvPr/>
        </p:nvCxnSpPr>
        <p:spPr>
          <a:xfrm>
            <a:off x="0" y="3124200"/>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548380" y="4191000"/>
            <a:ext cx="7706277" cy="923330"/>
          </a:xfrm>
          <a:prstGeom prst="rect">
            <a:avLst/>
          </a:prstGeom>
          <a:noFill/>
        </p:spPr>
        <p:txBody>
          <a:bodyPr wrap="none">
            <a:spAutoFit/>
          </a:bodyPr>
          <a:lstStyle/>
          <a:p>
            <a:pPr algn="ctr" fontAlgn="auto">
              <a:spcBef>
                <a:spcPts val="0"/>
              </a:spcBef>
              <a:spcAft>
                <a:spcPts val="0"/>
              </a:spcAft>
              <a:defRPr/>
            </a:pPr>
            <a:r>
              <a:rPr lang="en-US" sz="5400" b="1" i="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cs typeface="+mn-cs"/>
              </a:rPr>
              <a:t>Dream it. </a:t>
            </a:r>
            <a:r>
              <a:rPr lang="en-US" sz="54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Create it. </a:t>
            </a:r>
            <a:r>
              <a:rPr lang="en-US" sz="5400" b="1" i="1" dirty="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cs typeface="+mn-cs"/>
              </a:rPr>
              <a:t>Live it.</a:t>
            </a:r>
            <a:endParaRPr lang="en-US" sz="5400" b="1" i="1" dirty="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cs typeface="+mn-cs"/>
            </a:endParaRPr>
          </a:p>
        </p:txBody>
      </p:sp>
      <p:pic>
        <p:nvPicPr>
          <p:cNvPr id="9223" name="Picture 13"/>
          <p:cNvPicPr>
            <a:picLocks noChangeArrowheads="1"/>
          </p:cNvPicPr>
          <p:nvPr/>
        </p:nvPicPr>
        <p:blipFill>
          <a:blip r:embed="rId2" cstate="print">
            <a:extLst>
              <a:ext uri="{28A0092B-C50C-407E-A947-70E740481C1C}">
                <a14:useLocalDpi xmlns:a14="http://schemas.microsoft.com/office/drawing/2010/main" val="0"/>
              </a:ext>
            </a:extLst>
          </a:blip>
          <a:srcRect r="4567"/>
          <a:stretch>
            <a:fillRect/>
          </a:stretch>
        </p:blipFill>
        <p:spPr bwMode="auto">
          <a:xfrm>
            <a:off x="3124200" y="381000"/>
            <a:ext cx="276383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dirty="0" smtClean="0"/>
              <a:t>Recruiting And Promoting Strategies </a:t>
            </a:r>
            <a:endParaRPr lang="en-US" dirty="0"/>
          </a:p>
        </p:txBody>
      </p:sp>
      <p:graphicFrame>
        <p:nvGraphicFramePr>
          <p:cNvPr id="4" name="Content Placeholder 3"/>
          <p:cNvGraphicFramePr>
            <a:graphicFrameLocks noGrp="1"/>
          </p:cNvGraphicFramePr>
          <p:nvPr>
            <p:ph sz="quarter" idx="1"/>
          </p:nvPr>
        </p:nvGraphicFramePr>
        <p:xfrm>
          <a:off x="609600" y="1752600"/>
          <a:ext cx="8153400" cy="49463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dirty="0" smtClean="0"/>
              <a:t>Recruiting </a:t>
            </a:r>
            <a:r>
              <a:rPr lang="en-US" dirty="0"/>
              <a:t>A</a:t>
            </a:r>
            <a:r>
              <a:rPr lang="en-US" dirty="0" smtClean="0"/>
              <a:t>nd Promoting Strategies </a:t>
            </a:r>
            <a:endParaRPr lang="en-US" dirty="0"/>
          </a:p>
        </p:txBody>
      </p:sp>
      <p:graphicFrame>
        <p:nvGraphicFramePr>
          <p:cNvPr id="4" name="Content Placeholder 3"/>
          <p:cNvGraphicFramePr>
            <a:graphicFrameLocks noGrp="1"/>
          </p:cNvGraphicFramePr>
          <p:nvPr>
            <p:ph sz="quarter" idx="1"/>
          </p:nvPr>
        </p:nvGraphicFramePr>
        <p:xfrm>
          <a:off x="612648" y="1219200"/>
          <a:ext cx="8153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dirty="0" smtClean="0"/>
              <a:t>Recruiting and Promoting Strategies </a:t>
            </a:r>
            <a:endParaRPr lang="en-US" dirty="0"/>
          </a:p>
        </p:txBody>
      </p:sp>
      <p:graphicFrame>
        <p:nvGraphicFramePr>
          <p:cNvPr id="4" name="Content Placeholder 3"/>
          <p:cNvGraphicFramePr>
            <a:graphicFrameLocks noGrp="1"/>
          </p:cNvGraphicFramePr>
          <p:nvPr>
            <p:ph sz="quarter" idx="1"/>
          </p:nvPr>
        </p:nvGraphicFramePr>
        <p:xfrm>
          <a:off x="609600" y="1752600"/>
          <a:ext cx="8074152"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nvGraphicFramePr>
        <p:xfrm>
          <a:off x="304800" y="152400"/>
          <a:ext cx="85344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1"/>
          <p:cNvSpPr>
            <a:spLocks noGrp="1"/>
          </p:cNvSpPr>
          <p:nvPr>
            <p:ph type="body" idx="1"/>
          </p:nvPr>
        </p:nvSpPr>
        <p:spPr>
          <a:xfrm>
            <a:off x="1371600" y="2743200"/>
            <a:ext cx="7467600" cy="1673225"/>
          </a:xfrm>
        </p:spPr>
        <p:txBody>
          <a:bodyPr/>
          <a:lstStyle/>
          <a:p>
            <a:r>
              <a:rPr lang="en-US" altLang="en-US" i="1" smtClean="0"/>
              <a:t>A model for developing leadership ability, running meetings, and planning for the year</a:t>
            </a:r>
          </a:p>
        </p:txBody>
      </p:sp>
      <p:sp>
        <p:nvSpPr>
          <p:cNvPr id="22531" name="Title 2"/>
          <p:cNvSpPr>
            <a:spLocks noGrp="1"/>
          </p:cNvSpPr>
          <p:nvPr>
            <p:ph type="title"/>
          </p:nvPr>
        </p:nvSpPr>
        <p:spPr/>
        <p:txBody>
          <a:bodyPr/>
          <a:lstStyle/>
          <a:p>
            <a:r>
              <a:rPr lang="en-US" altLang="en-US" smtClean="0"/>
              <a:t>Running Your Chapters </a:t>
            </a:r>
          </a:p>
        </p:txBody>
      </p:sp>
      <p:sp>
        <p:nvSpPr>
          <p:cNvPr id="4" name="Rectangle 3"/>
          <p:cNvSpPr/>
          <p:nvPr/>
        </p:nvSpPr>
        <p:spPr>
          <a:xfrm>
            <a:off x="548379" y="4267200"/>
            <a:ext cx="7706277" cy="923330"/>
          </a:xfrm>
          <a:prstGeom prst="rect">
            <a:avLst/>
          </a:prstGeom>
          <a:noFill/>
        </p:spPr>
        <p:txBody>
          <a:bodyPr wrap="none">
            <a:spAutoFit/>
          </a:bodyPr>
          <a:lstStyle/>
          <a:p>
            <a:pPr algn="ctr" fontAlgn="auto">
              <a:spcBef>
                <a:spcPts val="0"/>
              </a:spcBef>
              <a:spcAft>
                <a:spcPts val="0"/>
              </a:spcAft>
              <a:defRPr/>
            </a:pPr>
            <a:r>
              <a:rPr lang="en-US" sz="5400" b="1" i="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rPr>
              <a:t>Dream it. </a:t>
            </a:r>
            <a:r>
              <a:rPr lang="en-US" sz="54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Create it. </a:t>
            </a:r>
            <a:r>
              <a:rPr lang="en-US" sz="5400" b="1" i="1" dirty="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mn-lt"/>
                <a:cs typeface="+mn-cs"/>
              </a:rPr>
              <a:t>Live it.</a:t>
            </a:r>
            <a:endParaRPr lang="en-US" sz="5400" b="1" i="1" dirty="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mn-lt"/>
              <a:cs typeface="+mn-cs"/>
            </a:endParaRPr>
          </a:p>
        </p:txBody>
      </p:sp>
      <p:pic>
        <p:nvPicPr>
          <p:cNvPr id="22533" name="Picture 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02038" y="228600"/>
            <a:ext cx="1600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TextBox 5"/>
          <p:cNvSpPr txBox="1">
            <a:spLocks noChangeArrowheads="1"/>
          </p:cNvSpPr>
          <p:nvPr/>
        </p:nvSpPr>
        <p:spPr bwMode="auto">
          <a:xfrm>
            <a:off x="0" y="16764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a:t>Section: </a:t>
            </a:r>
          </a:p>
        </p:txBody>
      </p:sp>
      <p:sp>
        <p:nvSpPr>
          <p:cNvPr id="7" name="Rectangle 6"/>
          <p:cNvSpPr/>
          <p:nvPr/>
        </p:nvSpPr>
        <p:spPr>
          <a:xfrm>
            <a:off x="762000" y="1524000"/>
            <a:ext cx="635687" cy="1107996"/>
          </a:xfrm>
          <a:prstGeom prst="rect">
            <a:avLst/>
          </a:prstGeom>
          <a:noFill/>
        </p:spPr>
        <p:txBody>
          <a:bodyPr>
            <a:spAutoFit/>
          </a:bodyPr>
          <a:lstStyle/>
          <a:p>
            <a:pPr algn="ctr" fontAlgn="auto">
              <a:spcBef>
                <a:spcPts val="0"/>
              </a:spcBef>
              <a:spcAft>
                <a:spcPts val="0"/>
              </a:spcAft>
              <a:defRPr/>
            </a:pPr>
            <a:r>
              <a:rPr lang="en-US" sz="6600" dirty="0">
                <a:ln w="10160">
                  <a:solidFill>
                    <a:schemeClr val="accent1"/>
                  </a:solidFill>
                  <a:prstDash val="solid"/>
                </a:ln>
                <a:solidFill>
                  <a:srgbClr val="FFFFFF"/>
                </a:solidFill>
                <a:effectLst>
                  <a:outerShdw blurRad="38100" dist="32000" dir="5400000" algn="tl">
                    <a:srgbClr val="000000">
                      <a:alpha val="30000"/>
                    </a:srgbClr>
                  </a:outerShdw>
                </a:effectLst>
                <a:latin typeface="+mn-lt"/>
                <a:cs typeface="+mn-cs"/>
              </a:rPr>
              <a:t>3</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dirty="0" smtClean="0"/>
              <a:t>Leadership And Personal Development</a:t>
            </a:r>
            <a:endParaRPr lang="en-US" dirty="0"/>
          </a:p>
        </p:txBody>
      </p:sp>
      <p:graphicFrame>
        <p:nvGraphicFramePr>
          <p:cNvPr id="4" name="Content Placeholder 3"/>
          <p:cNvGraphicFramePr>
            <a:graphicFrameLocks noGrp="1"/>
          </p:cNvGraphicFramePr>
          <p:nvPr>
            <p:ph sz="quarter" idx="1"/>
          </p:nvPr>
        </p:nvGraphicFramePr>
        <p:xfrm>
          <a:off x="612648" y="1600200"/>
          <a:ext cx="8150352"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dirty="0" smtClean="0"/>
              <a:t>Leadership and Personal Development</a:t>
            </a:r>
            <a:endParaRPr lang="en-US" dirty="0"/>
          </a:p>
        </p:txBody>
      </p:sp>
      <p:graphicFrame>
        <p:nvGraphicFramePr>
          <p:cNvPr id="4" name="Content Placeholder 3"/>
          <p:cNvGraphicFramePr>
            <a:graphicFrameLocks noGrp="1"/>
          </p:cNvGraphicFramePr>
          <p:nvPr>
            <p:ph sz="quarter" idx="1"/>
          </p:nvPr>
        </p:nvGraphicFramePr>
        <p:xfrm>
          <a:off x="612648" y="1600200"/>
          <a:ext cx="81534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12775" y="228600"/>
            <a:ext cx="8153400" cy="990600"/>
          </a:xfrm>
        </p:spPr>
        <p:txBody>
          <a:bodyPr/>
          <a:lstStyle/>
          <a:p>
            <a:r>
              <a:rPr lang="en-US" altLang="en-US" smtClean="0"/>
              <a:t>Ideas For Your Chapter Meetings  </a:t>
            </a:r>
          </a:p>
        </p:txBody>
      </p:sp>
      <p:graphicFrame>
        <p:nvGraphicFramePr>
          <p:cNvPr id="4" name="Content Placeholder 3"/>
          <p:cNvGraphicFramePr>
            <a:graphicFrameLocks noGrp="1"/>
          </p:cNvGraphicFramePr>
          <p:nvPr>
            <p:ph sz="quarter" idx="1"/>
          </p:nvPr>
        </p:nvGraphicFramePr>
        <p:xfrm>
          <a:off x="612648" y="1600200"/>
          <a:ext cx="8378952"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12775" y="228600"/>
            <a:ext cx="8153400" cy="990600"/>
          </a:xfrm>
        </p:spPr>
        <p:txBody>
          <a:bodyPr/>
          <a:lstStyle/>
          <a:p>
            <a:r>
              <a:rPr lang="en-US" altLang="en-US" smtClean="0"/>
              <a:t>Ideas For Your Chapter Meetings </a:t>
            </a:r>
          </a:p>
        </p:txBody>
      </p:sp>
      <p:graphicFrame>
        <p:nvGraphicFramePr>
          <p:cNvPr id="5" name="Content Placeholder 4"/>
          <p:cNvGraphicFramePr>
            <a:graphicFrameLocks noGrp="1"/>
          </p:cNvGraphicFramePr>
          <p:nvPr>
            <p:ph sz="quarter" idx="1"/>
          </p:nvPr>
        </p:nvGraphicFramePr>
        <p:xfrm>
          <a:off x="152400" y="1524000"/>
          <a:ext cx="88392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12775" y="228600"/>
            <a:ext cx="8153400" cy="990600"/>
          </a:xfrm>
        </p:spPr>
        <p:txBody>
          <a:bodyPr/>
          <a:lstStyle/>
          <a:p>
            <a:r>
              <a:rPr lang="en-US" altLang="en-US" smtClean="0"/>
              <a:t>Ideas For Your Chapter Meetings </a:t>
            </a:r>
          </a:p>
        </p:txBody>
      </p:sp>
      <p:graphicFrame>
        <p:nvGraphicFramePr>
          <p:cNvPr id="4" name="Content Placeholder 3"/>
          <p:cNvGraphicFramePr>
            <a:graphicFrameLocks noGrp="1"/>
          </p:cNvGraphicFramePr>
          <p:nvPr>
            <p:ph sz="quarter" idx="1"/>
          </p:nvPr>
        </p:nvGraphicFramePr>
        <p:xfrm>
          <a:off x="612648" y="1600200"/>
          <a:ext cx="81534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pPr algn="ctr"/>
            <a:r>
              <a:rPr lang="en-US" altLang="en-US" smtClean="0"/>
              <a:t>Letter To The Membership</a:t>
            </a:r>
          </a:p>
        </p:txBody>
      </p:sp>
      <p:sp>
        <p:nvSpPr>
          <p:cNvPr id="3" name="Content Placeholder 2"/>
          <p:cNvSpPr>
            <a:spLocks noGrp="1"/>
          </p:cNvSpPr>
          <p:nvPr>
            <p:ph sz="quarter" idx="1"/>
          </p:nvPr>
        </p:nvSpPr>
        <p:spPr>
          <a:xfrm>
            <a:off x="304800" y="1563688"/>
            <a:ext cx="8610600" cy="5303837"/>
          </a:xfrm>
        </p:spPr>
        <p:txBody>
          <a:bodyPr>
            <a:normAutofit fontScale="25000" lnSpcReduction="20000"/>
          </a:bodyPr>
          <a:lstStyle/>
          <a:p>
            <a:pPr marL="0" indent="0" fontAlgn="auto">
              <a:spcAft>
                <a:spcPts val="0"/>
              </a:spcAft>
              <a:buFont typeface="Wingdings"/>
              <a:buNone/>
              <a:defRPr/>
            </a:pPr>
            <a:r>
              <a:rPr lang="en-US" sz="6000" dirty="0" smtClean="0"/>
              <a:t>Greetings Members of TSA! </a:t>
            </a:r>
          </a:p>
          <a:p>
            <a:pPr marL="0" indent="0" fontAlgn="auto">
              <a:spcAft>
                <a:spcPts val="0"/>
              </a:spcAft>
              <a:buFont typeface="Wingdings"/>
              <a:buNone/>
              <a:defRPr/>
            </a:pPr>
            <a:endParaRPr lang="en-US" sz="6000" dirty="0" smtClean="0"/>
          </a:p>
          <a:p>
            <a:pPr marL="0" indent="0" fontAlgn="auto">
              <a:spcAft>
                <a:spcPts val="0"/>
              </a:spcAft>
              <a:buFont typeface="Wingdings"/>
              <a:buNone/>
              <a:defRPr/>
            </a:pPr>
            <a:r>
              <a:rPr lang="en-US" sz="6000" dirty="0" smtClean="0"/>
              <a:t>The 2012- 2013 national TSA officer team has created a new TSA Promotional Toolkit to complement the useful resources on the national TSA website.  This toolkit includes outreach and networking ideas meant to keep pace with modern technological innovations and styles. Its focus is to help members increase chapters’ membership numbers and also expand our organization to include new chapters. Our goal is to create a new promotional campaign that focuses on how TSA helps its members become better students, by providing them with an environment that fosters exploration in fields that interest them, no matter how varied students’ interests may be. We hope though, with the help of this new tool, this goal can be accomplished. Later in this presentation (which is meant as an instructional presentation for chapter and state leaders only) we will explain the “ins and outs” of our new toolkit, how to best utilize it, and cover all the exciting new materials included.</a:t>
            </a:r>
            <a:endParaRPr lang="en-US" sz="3600" dirty="0" smtClean="0"/>
          </a:p>
          <a:p>
            <a:pPr marL="0" indent="0" fontAlgn="auto">
              <a:spcAft>
                <a:spcPts val="0"/>
              </a:spcAft>
              <a:buFont typeface="Wingdings"/>
              <a:buNone/>
              <a:defRPr/>
            </a:pPr>
            <a:r>
              <a:rPr lang="en-US" sz="6000" dirty="0" smtClean="0"/>
              <a:t>This was the product of our work. We hope that you find the information contained in the slideshow and in the rest of the toolkit to be both informational to you as a member of TSA  and effective in growing your chapter’s membership. </a:t>
            </a:r>
          </a:p>
          <a:p>
            <a:pPr marL="0" indent="0" fontAlgn="auto">
              <a:spcAft>
                <a:spcPts val="0"/>
              </a:spcAft>
              <a:buFont typeface="Wingdings"/>
              <a:buNone/>
              <a:defRPr/>
            </a:pPr>
            <a:r>
              <a:rPr lang="en-US" sz="6000" dirty="0" smtClean="0"/>
              <a:t>As members of TSA, you are the backbone of our organization and it is only through you that we will be able to truly expand TSA. It is our job to provide you with all the resources you may need. This presentation is a resource and is just one tool you can use when doing outreach to grow your chapter. Be sure to check out the Total TSA CD and the rest of the toolkit, and contact the national TSA office with any questions or ideas you might have. </a:t>
            </a:r>
          </a:p>
          <a:p>
            <a:pPr marL="0" indent="0" fontAlgn="auto">
              <a:spcAft>
                <a:spcPts val="0"/>
              </a:spcAft>
              <a:buFont typeface="Wingdings"/>
              <a:buNone/>
              <a:defRPr/>
            </a:pPr>
            <a:endParaRPr lang="en-US" sz="3200" dirty="0"/>
          </a:p>
          <a:p>
            <a:pPr marL="0" indent="0" fontAlgn="auto">
              <a:spcAft>
                <a:spcPts val="0"/>
              </a:spcAft>
              <a:buFont typeface="Wingdings"/>
              <a:buNone/>
              <a:defRPr/>
            </a:pPr>
            <a:r>
              <a:rPr lang="en-US" sz="6000" dirty="0" smtClean="0"/>
              <a:t>Wishing you all the best, </a:t>
            </a:r>
          </a:p>
          <a:p>
            <a:pPr marL="0" indent="0" fontAlgn="auto">
              <a:spcAft>
                <a:spcPts val="0"/>
              </a:spcAft>
              <a:buFont typeface="Wingdings"/>
              <a:buNone/>
              <a:defRPr/>
            </a:pPr>
            <a:r>
              <a:rPr lang="en-US" sz="6000" dirty="0" smtClean="0"/>
              <a:t>The 2012- 2013 National TSA Officer Team</a:t>
            </a:r>
          </a:p>
          <a:p>
            <a:pPr marL="320040" indent="-320040" fontAlgn="auto">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12775" y="228600"/>
            <a:ext cx="8153400" cy="990600"/>
          </a:xfrm>
        </p:spPr>
        <p:txBody>
          <a:bodyPr/>
          <a:lstStyle/>
          <a:p>
            <a:r>
              <a:rPr lang="en-US" altLang="en-US" smtClean="0"/>
              <a:t>Planning For The Year </a:t>
            </a:r>
          </a:p>
        </p:txBody>
      </p:sp>
      <p:graphicFrame>
        <p:nvGraphicFramePr>
          <p:cNvPr id="7" name="Content Placeholder 6"/>
          <p:cNvGraphicFramePr>
            <a:graphicFrameLocks noGrp="1"/>
          </p:cNvGraphicFramePr>
          <p:nvPr>
            <p:ph sz="quarter" idx="1"/>
          </p:nvPr>
        </p:nvGraphicFramePr>
        <p:xfrm>
          <a:off x="609600" y="1752600"/>
          <a:ext cx="8153400" cy="2117725"/>
        </p:xfrm>
        <a:graphic>
          <a:graphicData uri="http://schemas.openxmlformats.org/drawingml/2006/table">
            <a:tbl>
              <a:tblPr firstRow="1" bandRow="1">
                <a:tableStyleId>{5C22544A-7EE6-4342-B048-85BDC9FD1C3A}</a:tableStyleId>
              </a:tblPr>
              <a:tblGrid>
                <a:gridCol w="2717800"/>
                <a:gridCol w="2717800"/>
                <a:gridCol w="2717800"/>
              </a:tblGrid>
              <a:tr h="380886">
                <a:tc>
                  <a:txBody>
                    <a:bodyPr/>
                    <a:lstStyle/>
                    <a:p>
                      <a:r>
                        <a:rPr lang="en-US" sz="1800" dirty="0" smtClean="0"/>
                        <a:t>August </a:t>
                      </a:r>
                      <a:endParaRPr lang="en-US" sz="1800" dirty="0"/>
                    </a:p>
                  </a:txBody>
                  <a:tcPr marT="45706" marB="45706"/>
                </a:tc>
                <a:tc>
                  <a:txBody>
                    <a:bodyPr/>
                    <a:lstStyle/>
                    <a:p>
                      <a:r>
                        <a:rPr lang="en-US" sz="1800" dirty="0" smtClean="0"/>
                        <a:t>September </a:t>
                      </a:r>
                      <a:endParaRPr lang="en-US" sz="1800" dirty="0"/>
                    </a:p>
                  </a:txBody>
                  <a:tcPr marT="45706" marB="45706"/>
                </a:tc>
                <a:tc>
                  <a:txBody>
                    <a:bodyPr/>
                    <a:lstStyle/>
                    <a:p>
                      <a:r>
                        <a:rPr lang="en-US" sz="1800" dirty="0" smtClean="0"/>
                        <a:t>October</a:t>
                      </a:r>
                      <a:r>
                        <a:rPr lang="en-US" sz="1800" baseline="0" dirty="0" smtClean="0"/>
                        <a:t> </a:t>
                      </a:r>
                      <a:endParaRPr lang="en-US" sz="1800" dirty="0"/>
                    </a:p>
                  </a:txBody>
                  <a:tcPr marT="45706" marB="45706"/>
                </a:tc>
              </a:tr>
              <a:tr h="1736839">
                <a:tc>
                  <a:txBody>
                    <a:bodyPr/>
                    <a:lstStyle/>
                    <a:p>
                      <a:pPr marL="285750" indent="-285750">
                        <a:buFont typeface="Arial" pitchFamily="34" charset="0"/>
                        <a:buChar char="•"/>
                      </a:pPr>
                      <a:r>
                        <a:rPr lang="en-US" sz="1800" dirty="0" smtClean="0"/>
                        <a:t>Create a plan</a:t>
                      </a:r>
                      <a:r>
                        <a:rPr lang="en-US" sz="1800" baseline="0" dirty="0" smtClean="0"/>
                        <a:t> of work, brainstorm fundraisers and service projects, and train new officers. </a:t>
                      </a:r>
                      <a:endParaRPr lang="en-US" sz="1800" dirty="0"/>
                    </a:p>
                  </a:txBody>
                  <a:tcPr marT="45706" marB="45706"/>
                </a:tc>
                <a:tc>
                  <a:txBody>
                    <a:bodyPr/>
                    <a:lstStyle/>
                    <a:p>
                      <a:pPr marL="285750" indent="-285750">
                        <a:buFont typeface="Arial" pitchFamily="34" charset="0"/>
                        <a:buChar char="•"/>
                      </a:pPr>
                      <a:r>
                        <a:rPr lang="en-US" sz="1800" dirty="0" smtClean="0"/>
                        <a:t>Organize</a:t>
                      </a:r>
                      <a:r>
                        <a:rPr lang="en-US" sz="1800" baseline="0" dirty="0" smtClean="0"/>
                        <a:t> m</a:t>
                      </a:r>
                      <a:r>
                        <a:rPr lang="en-US" sz="1800" dirty="0" smtClean="0"/>
                        <a:t>anagement</a:t>
                      </a:r>
                      <a:r>
                        <a:rPr lang="en-US" sz="1800" baseline="0" dirty="0" smtClean="0"/>
                        <a:t> </a:t>
                      </a:r>
                      <a:r>
                        <a:rPr lang="en-US" sz="1800" dirty="0" smtClean="0"/>
                        <a:t>system,</a:t>
                      </a:r>
                      <a:r>
                        <a:rPr lang="en-US" sz="1800" baseline="0" dirty="0" smtClean="0"/>
                        <a:t> </a:t>
                      </a:r>
                      <a:r>
                        <a:rPr lang="en-US" sz="1800" dirty="0" smtClean="0"/>
                        <a:t>conduct first</a:t>
                      </a:r>
                      <a:r>
                        <a:rPr lang="en-US" sz="1800" baseline="0" dirty="0" smtClean="0"/>
                        <a:t> </a:t>
                      </a:r>
                      <a:r>
                        <a:rPr lang="en-US" sz="1800" dirty="0" smtClean="0"/>
                        <a:t>chapter meeting</a:t>
                      </a:r>
                      <a:r>
                        <a:rPr lang="en-US" sz="1800" baseline="0" dirty="0" smtClean="0"/>
                        <a:t> and </a:t>
                      </a:r>
                      <a:r>
                        <a:rPr lang="en-US" sz="1800" dirty="0" smtClean="0"/>
                        <a:t>establish committees.</a:t>
                      </a:r>
                    </a:p>
                    <a:p>
                      <a:endParaRPr lang="en-US" sz="1800" dirty="0"/>
                    </a:p>
                  </a:txBody>
                  <a:tcPr marT="45706" marB="45706"/>
                </a:tc>
                <a:tc>
                  <a:txBody>
                    <a:bodyPr/>
                    <a:lstStyle/>
                    <a:p>
                      <a:pPr marL="285750" indent="-285750">
                        <a:buFont typeface="Arial" pitchFamily="34" charset="0"/>
                        <a:buChar char="•"/>
                      </a:pPr>
                      <a:r>
                        <a:rPr lang="en-US" sz="1800" dirty="0" smtClean="0"/>
                        <a:t>Attend fall leadership conferences, promote and recruit for your chapter,</a:t>
                      </a:r>
                      <a:r>
                        <a:rPr lang="en-US" sz="1800" baseline="0" dirty="0" smtClean="0"/>
                        <a:t> and celebrate National TSA Week.</a:t>
                      </a:r>
                      <a:endParaRPr lang="en-US" sz="1800" dirty="0" smtClean="0"/>
                    </a:p>
                    <a:p>
                      <a:endParaRPr lang="en-US" sz="1800" dirty="0"/>
                    </a:p>
                  </a:txBody>
                  <a:tcPr marT="45706" marB="45706"/>
                </a:tc>
              </a:tr>
            </a:tbl>
          </a:graphicData>
        </a:graphic>
      </p:graphicFrame>
      <p:graphicFrame>
        <p:nvGraphicFramePr>
          <p:cNvPr id="8" name="Content Placeholder 6"/>
          <p:cNvGraphicFramePr>
            <a:graphicFrameLocks/>
          </p:cNvGraphicFramePr>
          <p:nvPr/>
        </p:nvGraphicFramePr>
        <p:xfrm>
          <a:off x="609600" y="4038600"/>
          <a:ext cx="8153400" cy="2057400"/>
        </p:xfrm>
        <a:graphic>
          <a:graphicData uri="http://schemas.openxmlformats.org/drawingml/2006/table">
            <a:tbl>
              <a:tblPr firstRow="1" bandRow="1">
                <a:tableStyleId>{5C22544A-7EE6-4342-B048-85BDC9FD1C3A}</a:tableStyleId>
              </a:tblPr>
              <a:tblGrid>
                <a:gridCol w="2717800"/>
                <a:gridCol w="2717800"/>
                <a:gridCol w="2717800"/>
              </a:tblGrid>
              <a:tr h="381000">
                <a:tc>
                  <a:txBody>
                    <a:bodyPr/>
                    <a:lstStyle/>
                    <a:p>
                      <a:r>
                        <a:rPr lang="en-US" dirty="0" smtClean="0"/>
                        <a:t>November </a:t>
                      </a:r>
                      <a:endParaRPr lang="en-US" dirty="0"/>
                    </a:p>
                  </a:txBody>
                  <a:tcPr/>
                </a:tc>
                <a:tc>
                  <a:txBody>
                    <a:bodyPr/>
                    <a:lstStyle/>
                    <a:p>
                      <a:r>
                        <a:rPr lang="en-US" dirty="0" smtClean="0"/>
                        <a:t>December </a:t>
                      </a:r>
                      <a:endParaRPr lang="en-US" dirty="0"/>
                    </a:p>
                  </a:txBody>
                  <a:tcPr/>
                </a:tc>
                <a:tc>
                  <a:txBody>
                    <a:bodyPr/>
                    <a:lstStyle/>
                    <a:p>
                      <a:r>
                        <a:rPr lang="en-US" dirty="0" smtClean="0"/>
                        <a:t>January </a:t>
                      </a:r>
                      <a:endParaRPr lang="en-US" dirty="0"/>
                    </a:p>
                  </a:txBody>
                  <a:tcPr/>
                </a:tc>
              </a:tr>
              <a:tr h="1676400">
                <a:tc>
                  <a:txBody>
                    <a:bodyPr/>
                    <a:lstStyle/>
                    <a:p>
                      <a:pPr marL="285750" indent="-285750">
                        <a:buFont typeface="Arial" pitchFamily="34" charset="0"/>
                        <a:buChar char="•"/>
                      </a:pPr>
                      <a:r>
                        <a:rPr lang="en-US" dirty="0" smtClean="0"/>
                        <a:t>Plan a community service project and fundraiser with your chapter.</a:t>
                      </a:r>
                      <a:endParaRPr lang="en-US" dirty="0"/>
                    </a:p>
                  </a:txBody>
                  <a:tcPr/>
                </a:tc>
                <a:tc>
                  <a:txBody>
                    <a:bodyPr/>
                    <a:lstStyle/>
                    <a:p>
                      <a:pPr marL="285750" indent="-285750">
                        <a:buFont typeface="Arial" pitchFamily="34" charset="0"/>
                        <a:buChar char="•"/>
                      </a:pPr>
                      <a:r>
                        <a:rPr lang="en-US" dirty="0" smtClean="0"/>
                        <a:t>Execute your service project and fundraiser. </a:t>
                      </a:r>
                      <a:endParaRPr lang="en-US" dirty="0"/>
                    </a:p>
                  </a:txBody>
                  <a:tcPr/>
                </a:tc>
                <a:tc>
                  <a:txBody>
                    <a:bodyPr/>
                    <a:lstStyle/>
                    <a:p>
                      <a:pPr marL="285750" indent="-285750">
                        <a:buFont typeface="Arial" pitchFamily="34" charset="0"/>
                        <a:buChar char="•"/>
                      </a:pPr>
                      <a:r>
                        <a:rPr lang="en-US" dirty="0" smtClean="0"/>
                        <a:t>Take a chapter trip</a:t>
                      </a:r>
                      <a:r>
                        <a:rPr lang="en-US" baseline="0" dirty="0" smtClean="0"/>
                        <a:t> and invite speakers to come in and help with projects.</a:t>
                      </a:r>
                      <a:endParaRPr lang="en-US"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12775" y="228600"/>
            <a:ext cx="8153400" cy="990600"/>
          </a:xfrm>
        </p:spPr>
        <p:txBody>
          <a:bodyPr/>
          <a:lstStyle/>
          <a:p>
            <a:r>
              <a:rPr lang="en-US" altLang="en-US" smtClean="0"/>
              <a:t>Planning For The Year </a:t>
            </a:r>
          </a:p>
        </p:txBody>
      </p:sp>
      <p:graphicFrame>
        <p:nvGraphicFramePr>
          <p:cNvPr id="4" name="Content Placeholder 6"/>
          <p:cNvGraphicFramePr>
            <a:graphicFrameLocks/>
          </p:cNvGraphicFramePr>
          <p:nvPr/>
        </p:nvGraphicFramePr>
        <p:xfrm>
          <a:off x="609600" y="4038600"/>
          <a:ext cx="8153400" cy="2117725"/>
        </p:xfrm>
        <a:graphic>
          <a:graphicData uri="http://schemas.openxmlformats.org/drawingml/2006/table">
            <a:tbl>
              <a:tblPr firstRow="1" bandRow="1">
                <a:tableStyleId>{5C22544A-7EE6-4342-B048-85BDC9FD1C3A}</a:tableStyleId>
              </a:tblPr>
              <a:tblGrid>
                <a:gridCol w="2717800"/>
                <a:gridCol w="2717800"/>
                <a:gridCol w="2717800"/>
              </a:tblGrid>
              <a:tr h="380886">
                <a:tc>
                  <a:txBody>
                    <a:bodyPr/>
                    <a:lstStyle/>
                    <a:p>
                      <a:r>
                        <a:rPr lang="en-US" sz="1800" dirty="0" smtClean="0"/>
                        <a:t>May</a:t>
                      </a:r>
                      <a:endParaRPr lang="en-US" sz="1800" dirty="0"/>
                    </a:p>
                  </a:txBody>
                  <a:tcPr marT="45706" marB="45706"/>
                </a:tc>
                <a:tc>
                  <a:txBody>
                    <a:bodyPr/>
                    <a:lstStyle/>
                    <a:p>
                      <a:r>
                        <a:rPr lang="en-US" sz="1800" dirty="0" smtClean="0"/>
                        <a:t>June </a:t>
                      </a:r>
                      <a:endParaRPr lang="en-US" sz="1800" dirty="0"/>
                    </a:p>
                  </a:txBody>
                  <a:tcPr marT="45706" marB="45706"/>
                </a:tc>
                <a:tc>
                  <a:txBody>
                    <a:bodyPr/>
                    <a:lstStyle/>
                    <a:p>
                      <a:r>
                        <a:rPr lang="en-US" sz="1800" dirty="0" smtClean="0"/>
                        <a:t>July </a:t>
                      </a:r>
                      <a:endParaRPr lang="en-US" sz="1800" dirty="0"/>
                    </a:p>
                  </a:txBody>
                  <a:tcPr marT="45706" marB="45706"/>
                </a:tc>
              </a:tr>
              <a:tr h="1736839">
                <a:tc>
                  <a:txBody>
                    <a:bodyPr/>
                    <a:lstStyle/>
                    <a:p>
                      <a:pPr marL="285750" indent="-285750">
                        <a:buFont typeface="Arial" pitchFamily="34" charset="0"/>
                        <a:buChar char="•"/>
                      </a:pPr>
                      <a:r>
                        <a:rPr lang="en-US" sz="1800" dirty="0" smtClean="0"/>
                        <a:t>Write an editorial fo</a:t>
                      </a:r>
                      <a:r>
                        <a:rPr lang="en-US" sz="1800" baseline="0" dirty="0" smtClean="0"/>
                        <a:t>r the local newspaper with an announcement about your chapter’s accomplishments for the year. </a:t>
                      </a:r>
                      <a:endParaRPr lang="en-US" sz="1800" dirty="0"/>
                    </a:p>
                  </a:txBody>
                  <a:tcPr marT="45706" marB="45706"/>
                </a:tc>
                <a:tc>
                  <a:txBody>
                    <a:bodyPr/>
                    <a:lstStyle/>
                    <a:p>
                      <a:pPr marL="285750" indent="-285750">
                        <a:buFont typeface="Arial" pitchFamily="34" charset="0"/>
                        <a:buChar char="•"/>
                      </a:pPr>
                      <a:r>
                        <a:rPr lang="en-US" sz="1800" dirty="0" smtClean="0"/>
                        <a:t>Attend national TSA conference and hold an end-of-year chapter</a:t>
                      </a:r>
                      <a:r>
                        <a:rPr lang="en-US" sz="1800" baseline="0" dirty="0" smtClean="0"/>
                        <a:t> party. </a:t>
                      </a:r>
                      <a:endParaRPr lang="en-US" sz="1800" dirty="0"/>
                    </a:p>
                  </a:txBody>
                  <a:tcPr marT="45706" marB="45706"/>
                </a:tc>
                <a:tc>
                  <a:txBody>
                    <a:bodyPr/>
                    <a:lstStyle/>
                    <a:p>
                      <a:pPr marL="285750" indent="-285750">
                        <a:buFont typeface="Arial" pitchFamily="34" charset="0"/>
                        <a:buChar char="•"/>
                      </a:pPr>
                      <a:r>
                        <a:rPr lang="en-US" sz="1800" dirty="0" smtClean="0"/>
                        <a:t>Set up chapter officer elections</a:t>
                      </a:r>
                      <a:r>
                        <a:rPr lang="en-US" sz="1800" baseline="0" dirty="0" smtClean="0"/>
                        <a:t> for the coming year. </a:t>
                      </a:r>
                      <a:endParaRPr lang="en-US" sz="1800" dirty="0"/>
                    </a:p>
                  </a:txBody>
                  <a:tcPr marT="45706" marB="45706"/>
                </a:tc>
              </a:tr>
            </a:tbl>
          </a:graphicData>
        </a:graphic>
      </p:graphicFrame>
      <p:graphicFrame>
        <p:nvGraphicFramePr>
          <p:cNvPr id="5" name="Content Placeholder 6"/>
          <p:cNvGraphicFramePr>
            <a:graphicFrameLocks/>
          </p:cNvGraphicFramePr>
          <p:nvPr/>
        </p:nvGraphicFramePr>
        <p:xfrm>
          <a:off x="609600" y="1828800"/>
          <a:ext cx="8153400" cy="2117725"/>
        </p:xfrm>
        <a:graphic>
          <a:graphicData uri="http://schemas.openxmlformats.org/drawingml/2006/table">
            <a:tbl>
              <a:tblPr firstRow="1" bandRow="1">
                <a:tableStyleId>{5C22544A-7EE6-4342-B048-85BDC9FD1C3A}</a:tableStyleId>
              </a:tblPr>
              <a:tblGrid>
                <a:gridCol w="2717800"/>
                <a:gridCol w="2717800"/>
                <a:gridCol w="2717800"/>
              </a:tblGrid>
              <a:tr h="380886">
                <a:tc>
                  <a:txBody>
                    <a:bodyPr/>
                    <a:lstStyle/>
                    <a:p>
                      <a:r>
                        <a:rPr lang="en-US" sz="1800" dirty="0" smtClean="0"/>
                        <a:t>February</a:t>
                      </a:r>
                      <a:endParaRPr lang="en-US" sz="1800" dirty="0"/>
                    </a:p>
                  </a:txBody>
                  <a:tcPr marT="45706" marB="45706"/>
                </a:tc>
                <a:tc>
                  <a:txBody>
                    <a:bodyPr/>
                    <a:lstStyle/>
                    <a:p>
                      <a:r>
                        <a:rPr lang="en-US" sz="1800" dirty="0" smtClean="0"/>
                        <a:t>March</a:t>
                      </a:r>
                      <a:endParaRPr lang="en-US" sz="1800" dirty="0"/>
                    </a:p>
                  </a:txBody>
                  <a:tcPr marT="45706" marB="45706"/>
                </a:tc>
                <a:tc>
                  <a:txBody>
                    <a:bodyPr/>
                    <a:lstStyle/>
                    <a:p>
                      <a:r>
                        <a:rPr lang="en-US" sz="1800" dirty="0" smtClean="0"/>
                        <a:t>April</a:t>
                      </a:r>
                      <a:r>
                        <a:rPr lang="en-US" sz="1800" baseline="0" dirty="0" smtClean="0"/>
                        <a:t> </a:t>
                      </a:r>
                      <a:endParaRPr lang="en-US" sz="1800" dirty="0"/>
                    </a:p>
                  </a:txBody>
                  <a:tcPr marT="45706" marB="45706"/>
                </a:tc>
              </a:tr>
              <a:tr h="1736839">
                <a:tc>
                  <a:txBody>
                    <a:bodyPr/>
                    <a:lstStyle/>
                    <a:p>
                      <a:pPr marL="285750" indent="-285750">
                        <a:buFont typeface="Arial" pitchFamily="34" charset="0"/>
                        <a:buChar char="•"/>
                      </a:pPr>
                      <a:r>
                        <a:rPr lang="en-US" sz="1800" dirty="0" smtClean="0"/>
                        <a:t>Prepare</a:t>
                      </a:r>
                      <a:r>
                        <a:rPr lang="en-US" sz="1800" baseline="0" dirty="0" smtClean="0"/>
                        <a:t> for and attend regional and state conferences. </a:t>
                      </a:r>
                      <a:endParaRPr lang="en-US" sz="1800" dirty="0"/>
                    </a:p>
                  </a:txBody>
                  <a:tcPr marT="45706" marB="45706"/>
                </a:tc>
                <a:tc>
                  <a:txBody>
                    <a:bodyPr/>
                    <a:lstStyle/>
                    <a:p>
                      <a:pPr marL="285750" indent="-285750">
                        <a:buFont typeface="Arial" pitchFamily="34" charset="0"/>
                        <a:buChar char="•"/>
                      </a:pPr>
                      <a:r>
                        <a:rPr lang="en-US" sz="1800" dirty="0" smtClean="0"/>
                        <a:t>Continue</a:t>
                      </a:r>
                      <a:r>
                        <a:rPr lang="en-US" sz="1800" baseline="0" dirty="0" smtClean="0"/>
                        <a:t> to prepare for conferences and arrange a meeting with local legislators to promote TSA.</a:t>
                      </a:r>
                      <a:endParaRPr lang="en-US" sz="1800" dirty="0"/>
                    </a:p>
                  </a:txBody>
                  <a:tcPr marT="45706" marB="45706"/>
                </a:tc>
                <a:tc>
                  <a:txBody>
                    <a:bodyPr/>
                    <a:lstStyle/>
                    <a:p>
                      <a:pPr marL="285750" indent="-285750">
                        <a:buFont typeface="Arial" pitchFamily="34" charset="0"/>
                        <a:buChar char="•"/>
                      </a:pPr>
                      <a:r>
                        <a:rPr lang="en-US" sz="1800" dirty="0" smtClean="0"/>
                        <a:t>Sponsor an open house and invite</a:t>
                      </a:r>
                      <a:r>
                        <a:rPr lang="en-US" sz="1800" baseline="0" dirty="0" smtClean="0"/>
                        <a:t> the community to come and see all that your chapter has accomplished. </a:t>
                      </a:r>
                      <a:endParaRPr lang="en-US" sz="1800" dirty="0"/>
                    </a:p>
                  </a:txBody>
                  <a:tcPr marT="45706" marB="45706"/>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12775" y="228600"/>
            <a:ext cx="8153400" cy="990600"/>
          </a:xfrm>
        </p:spPr>
        <p:txBody>
          <a:bodyPr/>
          <a:lstStyle/>
          <a:p>
            <a:r>
              <a:rPr lang="en-US" altLang="en-US" smtClean="0"/>
              <a:t>Contact Us! </a:t>
            </a:r>
          </a:p>
        </p:txBody>
      </p:sp>
      <p:sp>
        <p:nvSpPr>
          <p:cNvPr id="3" name="Content Placeholder 2"/>
          <p:cNvSpPr>
            <a:spLocks noGrp="1"/>
          </p:cNvSpPr>
          <p:nvPr>
            <p:ph sz="quarter" idx="1"/>
          </p:nvPr>
        </p:nvSpPr>
        <p:spPr>
          <a:xfrm>
            <a:off x="612775" y="1600200"/>
            <a:ext cx="8153400" cy="4495800"/>
          </a:xfrm>
        </p:spPr>
        <p:txBody>
          <a:bodyPr>
            <a:normAutofit lnSpcReduction="10000"/>
          </a:bodyPr>
          <a:lstStyle/>
          <a:p>
            <a:pPr marL="0" indent="0" algn="ctr" fontAlgn="auto">
              <a:spcAft>
                <a:spcPts val="0"/>
              </a:spcAft>
              <a:buFont typeface="Wingdings"/>
              <a:buNone/>
              <a:defRPr/>
            </a:pPr>
            <a:r>
              <a:rPr lang="en-US" u="sng" dirty="0" smtClean="0"/>
              <a:t>For Additional Information Please Contact: </a:t>
            </a:r>
          </a:p>
          <a:p>
            <a:pPr marL="0" indent="0" algn="ctr" fontAlgn="auto">
              <a:spcAft>
                <a:spcPts val="0"/>
              </a:spcAft>
              <a:buFont typeface="Wingdings"/>
              <a:buNone/>
              <a:defRPr/>
            </a:pPr>
            <a:endParaRPr lang="en-US" b="1" dirty="0" smtClean="0"/>
          </a:p>
          <a:p>
            <a:pPr marL="0" indent="0" algn="ctr" fontAlgn="auto">
              <a:spcAft>
                <a:spcPts val="0"/>
              </a:spcAft>
              <a:buFont typeface="Wingdings"/>
              <a:buNone/>
              <a:defRPr/>
            </a:pPr>
            <a:r>
              <a:rPr lang="en-US" b="1" dirty="0" smtClean="0"/>
              <a:t>National </a:t>
            </a:r>
            <a:r>
              <a:rPr lang="en-US" b="1" dirty="0"/>
              <a:t>TSA</a:t>
            </a:r>
          </a:p>
          <a:p>
            <a:pPr marL="0" indent="0" algn="ctr" fontAlgn="auto">
              <a:spcAft>
                <a:spcPts val="0"/>
              </a:spcAft>
              <a:buFont typeface="Wingdings"/>
              <a:buNone/>
              <a:defRPr/>
            </a:pPr>
            <a:r>
              <a:rPr lang="en-US" b="1" dirty="0"/>
              <a:t>1914 Association Drive</a:t>
            </a:r>
          </a:p>
          <a:p>
            <a:pPr marL="0" indent="0" algn="ctr" fontAlgn="auto">
              <a:spcAft>
                <a:spcPts val="0"/>
              </a:spcAft>
              <a:buFont typeface="Wingdings"/>
              <a:buNone/>
              <a:defRPr/>
            </a:pPr>
            <a:r>
              <a:rPr lang="en-US" b="1" dirty="0"/>
              <a:t>Reston, VA 20191-1540</a:t>
            </a:r>
          </a:p>
          <a:p>
            <a:pPr marL="0" indent="0" algn="ctr" fontAlgn="auto">
              <a:spcAft>
                <a:spcPts val="0"/>
              </a:spcAft>
              <a:buFont typeface="Wingdings"/>
              <a:buNone/>
              <a:defRPr/>
            </a:pPr>
            <a:r>
              <a:rPr lang="en-US" b="1" dirty="0"/>
              <a:t>phone 703.860.9000</a:t>
            </a:r>
          </a:p>
          <a:p>
            <a:pPr marL="0" indent="0" algn="ctr" fontAlgn="auto">
              <a:spcAft>
                <a:spcPts val="0"/>
              </a:spcAft>
              <a:buFont typeface="Wingdings"/>
              <a:buNone/>
              <a:defRPr/>
            </a:pPr>
            <a:r>
              <a:rPr lang="en-US" b="1" dirty="0"/>
              <a:t>fax </a:t>
            </a:r>
            <a:r>
              <a:rPr lang="en-US" b="1" dirty="0" smtClean="0"/>
              <a:t>703.758.4852</a:t>
            </a:r>
          </a:p>
          <a:p>
            <a:pPr marL="0" indent="0" algn="ctr" fontAlgn="auto">
              <a:spcAft>
                <a:spcPts val="0"/>
              </a:spcAft>
              <a:buFont typeface="Wingdings"/>
              <a:buNone/>
              <a:defRPr/>
            </a:pPr>
            <a:r>
              <a:rPr lang="en-US" b="1" dirty="0" smtClean="0"/>
              <a:t>toll-free 888.860.9010</a:t>
            </a:r>
            <a:endParaRPr lang="en-US" b="1" dirty="0"/>
          </a:p>
          <a:p>
            <a:pPr marL="0" indent="0" algn="ctr" fontAlgn="auto">
              <a:spcAft>
                <a:spcPts val="0"/>
              </a:spcAft>
              <a:buFont typeface="Wingdings"/>
              <a:buNone/>
              <a:defRPr/>
            </a:pPr>
            <a:r>
              <a:rPr lang="en-US" b="1" dirty="0" err="1"/>
              <a:t>www.tsaweb.org</a:t>
            </a:r>
            <a:endParaRPr lang="en-US" b="1" dirty="0"/>
          </a:p>
          <a:p>
            <a:pPr marL="320040" indent="-320040" fontAlgn="auto">
              <a:spcAft>
                <a:spcPts val="0"/>
              </a:spcAft>
              <a:buFont typeface="Wingdings"/>
              <a:buChar char=""/>
              <a:defRPr/>
            </a:pPr>
            <a:endParaRPr lang="en-US" dirty="0"/>
          </a:p>
        </p:txBody>
      </p:sp>
      <p:pic>
        <p:nvPicPr>
          <p:cNvPr id="30724" name="Picture 3"/>
          <p:cNvPicPr>
            <a:picLocks noChangeArrowheads="1"/>
          </p:cNvPicPr>
          <p:nvPr/>
        </p:nvPicPr>
        <p:blipFill>
          <a:blip r:embed="rId2" cstate="print">
            <a:extLst>
              <a:ext uri="{28A0092B-C50C-407E-A947-70E740481C1C}">
                <a14:useLocalDpi xmlns:a14="http://schemas.microsoft.com/office/drawing/2010/main" val="0"/>
              </a:ext>
            </a:extLst>
          </a:blip>
          <a:srcRect r="3755"/>
          <a:stretch>
            <a:fillRect/>
          </a:stretch>
        </p:blipFill>
        <p:spPr bwMode="auto">
          <a:xfrm rot="-1081988">
            <a:off x="417513" y="4706938"/>
            <a:ext cx="2409825" cy="159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12775" y="228600"/>
            <a:ext cx="8153400" cy="990600"/>
          </a:xfrm>
        </p:spPr>
        <p:txBody>
          <a:bodyPr/>
          <a:lstStyle/>
          <a:p>
            <a:r>
              <a:rPr lang="en-US" altLang="en-US" smtClean="0"/>
              <a:t>References and Credits </a:t>
            </a:r>
          </a:p>
        </p:txBody>
      </p:sp>
      <p:sp>
        <p:nvSpPr>
          <p:cNvPr id="4" name="Content Placeholder 2"/>
          <p:cNvSpPr>
            <a:spLocks noGrp="1"/>
          </p:cNvSpPr>
          <p:nvPr>
            <p:ph sz="quarter" idx="1"/>
          </p:nvPr>
        </p:nvSpPr>
        <p:spPr>
          <a:xfrm>
            <a:off x="609600" y="1905000"/>
            <a:ext cx="8153400" cy="4495800"/>
          </a:xfrm>
        </p:spPr>
        <p:txBody>
          <a:bodyPr>
            <a:normAutofit fontScale="70000" lnSpcReduction="20000"/>
          </a:bodyPr>
          <a:lstStyle/>
          <a:p>
            <a:pPr marL="320040" indent="-320040" fontAlgn="auto">
              <a:spcAft>
                <a:spcPts val="0"/>
              </a:spcAft>
              <a:buFont typeface="Wingdings" panose="05000000000000000000" pitchFamily="2" charset="2"/>
              <a:buChar char="q"/>
              <a:defRPr/>
            </a:pPr>
            <a:r>
              <a:rPr lang="pl-PL" u="sng" dirty="0">
                <a:hlinkClick r:id="rId2"/>
              </a:rPr>
              <a:t>http://tsaweb.org/Mission-Motto-</a:t>
            </a:r>
            <a:r>
              <a:rPr lang="pl-PL" u="sng" dirty="0" smtClean="0">
                <a:hlinkClick r:id="rId2"/>
              </a:rPr>
              <a:t>Creed</a:t>
            </a:r>
            <a:endParaRPr lang="pl-PL" u="sng" dirty="0" smtClean="0"/>
          </a:p>
          <a:p>
            <a:pPr marL="320040" indent="-320040" fontAlgn="auto">
              <a:spcAft>
                <a:spcPts val="0"/>
              </a:spcAft>
              <a:buFont typeface="Wingdings" panose="05000000000000000000" pitchFamily="2" charset="2"/>
              <a:buChar char="q"/>
              <a:defRPr/>
            </a:pPr>
            <a:r>
              <a:rPr lang="en-US" u="sng" dirty="0">
                <a:hlinkClick r:id="rId3"/>
              </a:rPr>
              <a:t>http://www.tsaweb.org/search/node/TSA%</a:t>
            </a:r>
            <a:r>
              <a:rPr lang="en-US" u="sng" dirty="0" smtClean="0">
                <a:hlinkClick r:id="rId3"/>
              </a:rPr>
              <a:t>20logo</a:t>
            </a:r>
            <a:endParaRPr lang="en-US" u="sng" dirty="0" smtClean="0"/>
          </a:p>
          <a:p>
            <a:pPr marL="320040" indent="-320040" fontAlgn="auto">
              <a:spcAft>
                <a:spcPts val="0"/>
              </a:spcAft>
              <a:buFont typeface="Wingdings" panose="05000000000000000000" pitchFamily="2" charset="2"/>
              <a:buChar char="q"/>
              <a:defRPr/>
            </a:pPr>
            <a:r>
              <a:rPr lang="pl-PL" u="sng" dirty="0">
                <a:hlinkClick r:id="rId4"/>
              </a:rPr>
              <a:t>http://www.tsaweb.org/Toolkits-and-</a:t>
            </a:r>
            <a:r>
              <a:rPr lang="pl-PL" u="sng" dirty="0" smtClean="0">
                <a:hlinkClick r:id="rId4"/>
              </a:rPr>
              <a:t>Resources</a:t>
            </a:r>
            <a:endParaRPr lang="pl-PL" u="sng" dirty="0" smtClean="0"/>
          </a:p>
          <a:p>
            <a:pPr marL="320040" indent="-320040" fontAlgn="auto">
              <a:spcAft>
                <a:spcPts val="0"/>
              </a:spcAft>
              <a:buFont typeface="Wingdings" panose="05000000000000000000" pitchFamily="2" charset="2"/>
              <a:buChar char="q"/>
              <a:defRPr/>
            </a:pPr>
            <a:r>
              <a:rPr lang="en-US" u="sng" dirty="0">
                <a:hlinkClick r:id="rId5"/>
              </a:rPr>
              <a:t>http://nrccte.org/sites/default/files/publication-files/</a:t>
            </a:r>
            <a:r>
              <a:rPr lang="en-US" u="sng" dirty="0" smtClean="0">
                <a:hlinkClick r:id="rId5"/>
              </a:rPr>
              <a:t>looking_inside_the_black_box.pdf</a:t>
            </a:r>
            <a:endParaRPr lang="en-US" u="sng" dirty="0" smtClean="0"/>
          </a:p>
          <a:p>
            <a:pPr marL="320040" indent="-320040" fontAlgn="auto">
              <a:spcAft>
                <a:spcPts val="0"/>
              </a:spcAft>
              <a:buFont typeface="Wingdings" panose="05000000000000000000" pitchFamily="2" charset="2"/>
              <a:buChar char="q"/>
              <a:defRPr/>
            </a:pPr>
            <a:r>
              <a:rPr lang="en-US" u="sng" dirty="0">
                <a:hlinkClick r:id="rId6"/>
              </a:rPr>
              <a:t>http://www.schools.utah.gov/cte/</a:t>
            </a:r>
            <a:r>
              <a:rPr lang="en-US" u="sng" dirty="0" smtClean="0">
                <a:hlinkClick r:id="rId6"/>
              </a:rPr>
              <a:t>facts.html</a:t>
            </a:r>
            <a:endParaRPr lang="en-US" u="sng" dirty="0" smtClean="0"/>
          </a:p>
          <a:p>
            <a:pPr marL="320040" indent="-320040" fontAlgn="auto">
              <a:spcAft>
                <a:spcPts val="0"/>
              </a:spcAft>
              <a:buFont typeface="Wingdings" panose="05000000000000000000" pitchFamily="2" charset="2"/>
              <a:buChar char="q"/>
              <a:defRPr/>
            </a:pPr>
            <a:r>
              <a:rPr lang="en-US" u="sng" dirty="0"/>
              <a:t>http://</a:t>
            </a:r>
            <a:r>
              <a:rPr lang="en-US" u="sng" dirty="0" err="1"/>
              <a:t>images.google.com</a:t>
            </a:r>
            <a:r>
              <a:rPr lang="en-US" u="sng" dirty="0"/>
              <a:t>/</a:t>
            </a:r>
            <a:r>
              <a:rPr lang="en-US" u="sng" dirty="0" err="1"/>
              <a:t>search?hl</a:t>
            </a:r>
            <a:r>
              <a:rPr lang="en-US" u="sng" dirty="0"/>
              <a:t>=</a:t>
            </a:r>
            <a:r>
              <a:rPr lang="en-US" u="sng" dirty="0" err="1"/>
              <a:t>en&amp;site</a:t>
            </a:r>
            <a:r>
              <a:rPr lang="en-US" u="sng" dirty="0"/>
              <a:t>=&amp;</a:t>
            </a:r>
            <a:r>
              <a:rPr lang="en-US" u="sng" dirty="0" err="1"/>
              <a:t>tbm</a:t>
            </a:r>
            <a:r>
              <a:rPr lang="en-US" u="sng" dirty="0"/>
              <a:t>=</a:t>
            </a:r>
            <a:r>
              <a:rPr lang="en-US" u="sng" dirty="0" err="1"/>
              <a:t>isch&amp;source</a:t>
            </a:r>
            <a:r>
              <a:rPr lang="en-US" u="sng" dirty="0"/>
              <a:t>=</a:t>
            </a:r>
            <a:r>
              <a:rPr lang="en-US" u="sng" dirty="0" err="1"/>
              <a:t>hp&amp;biw</a:t>
            </a:r>
            <a:r>
              <a:rPr lang="en-US" u="sng" dirty="0"/>
              <a:t>=1321&amp;bih=599&amp;q=</a:t>
            </a:r>
            <a:r>
              <a:rPr lang="en-US" u="sng" dirty="0" err="1"/>
              <a:t>technology+student+association&amp;oq</a:t>
            </a:r>
            <a:r>
              <a:rPr lang="en-US" u="sng" dirty="0"/>
              <a:t>=</a:t>
            </a:r>
            <a:r>
              <a:rPr lang="en-US" u="sng" dirty="0" err="1"/>
              <a:t>Technology+Student</a:t>
            </a:r>
            <a:r>
              <a:rPr lang="en-US" u="sng" dirty="0"/>
              <a:t>+&amp;</a:t>
            </a:r>
            <a:r>
              <a:rPr lang="en-US" u="sng" dirty="0" err="1"/>
              <a:t>gs_l</a:t>
            </a:r>
            <a:r>
              <a:rPr lang="en-US" u="sng" dirty="0"/>
              <a:t>=img.3.0.0l2j0i5j0i24l5j0i10i24j0i24.1091.3903.0.4725.19.17.0.2.2.0.77.633.17.17.0...0.0...1ac.1.3.</a:t>
            </a:r>
            <a:r>
              <a:rPr lang="en-US" u="sng" dirty="0" smtClean="0"/>
              <a:t>img.qCshYBCmte0</a:t>
            </a:r>
          </a:p>
          <a:p>
            <a:pPr marL="320040" indent="-320040" fontAlgn="auto">
              <a:spcAft>
                <a:spcPts val="0"/>
              </a:spcAft>
              <a:buFont typeface="Wingdings" panose="05000000000000000000" pitchFamily="2" charset="2"/>
              <a:buChar char="q"/>
              <a:defRPr/>
            </a:pPr>
            <a:r>
              <a:rPr lang="nl-NL" u="sng" dirty="0">
                <a:hlinkClick r:id="rId7"/>
              </a:rPr>
              <a:t>http://www.rosenshinglecreek.com</a:t>
            </a:r>
            <a:r>
              <a:rPr lang="nl-NL" u="sng" dirty="0" smtClean="0">
                <a:hlinkClick r:id="rId7"/>
              </a:rPr>
              <a:t>/</a:t>
            </a:r>
            <a:endParaRPr lang="nl-NL" u="sng" dirty="0" smtClean="0"/>
          </a:p>
          <a:p>
            <a:pPr marL="320040" indent="-320040" fontAlgn="auto">
              <a:spcAft>
                <a:spcPts val="0"/>
              </a:spcAft>
              <a:buFont typeface="Wingdings" panose="05000000000000000000" pitchFamily="2" charset="2"/>
              <a:buChar char="q"/>
              <a:defRPr/>
            </a:pPr>
            <a:r>
              <a:rPr lang="en-US" u="sng" dirty="0">
                <a:hlinkClick r:id="rId8"/>
              </a:rPr>
              <a:t>http://top7business.com/?Top-7-Steps-To-Develop-Leadership-Skills&amp;id=</a:t>
            </a:r>
            <a:r>
              <a:rPr lang="en-US" u="sng" dirty="0" smtClean="0">
                <a:hlinkClick r:id="rId8"/>
              </a:rPr>
              <a:t>2113</a:t>
            </a:r>
            <a:endParaRPr lang="en-US" u="sng" dirty="0" smtClean="0"/>
          </a:p>
          <a:p>
            <a:pPr marL="320040" indent="-320040" fontAlgn="auto">
              <a:spcAft>
                <a:spcPts val="0"/>
              </a:spcAft>
              <a:buFont typeface="Wingdings" panose="05000000000000000000" pitchFamily="2" charset="2"/>
              <a:buChar char="q"/>
              <a:defRPr/>
            </a:pPr>
            <a:r>
              <a:rPr lang="en-US" u="sng" dirty="0">
                <a:hlinkClick r:id="rId9"/>
              </a:rPr>
              <a:t>http://www.tntsa.org/</a:t>
            </a:r>
            <a:r>
              <a:rPr lang="en-US" u="sng" dirty="0" smtClean="0">
                <a:hlinkClick r:id="rId9"/>
              </a:rPr>
              <a:t>leadership.html</a:t>
            </a:r>
            <a:endParaRPr lang="en-US" u="sng" dirty="0" smtClean="0"/>
          </a:p>
          <a:p>
            <a:pPr marL="320040" indent="-320040" fontAlgn="auto">
              <a:spcAft>
                <a:spcPts val="0"/>
              </a:spcAft>
              <a:buFont typeface="Wingdings"/>
              <a:buChar char=""/>
              <a:defRPr/>
            </a:pPr>
            <a:endParaRPr lang="en-US" u="sng" dirty="0">
              <a:solidFill>
                <a:srgbClr val="DA0002"/>
              </a:solidFill>
            </a:endParaRPr>
          </a:p>
          <a:p>
            <a:pPr marL="320040" indent="-320040" fontAlgn="auto">
              <a:spcAft>
                <a:spcPts val="0"/>
              </a:spcAft>
              <a:buFont typeface="Wingdings"/>
              <a:buChar char=""/>
              <a:defRPr/>
            </a:pPr>
            <a:endParaRPr lang="en-US" u="sng" dirty="0" smtClean="0">
              <a:solidFill>
                <a:srgbClr val="DA0002"/>
              </a:solidFill>
            </a:endParaRPr>
          </a:p>
          <a:p>
            <a:pPr marL="320040" indent="-320040" fontAlgn="auto">
              <a:spcAft>
                <a:spcPts val="0"/>
              </a:spcAft>
              <a:buFont typeface="Wingdings"/>
              <a:buChar char=""/>
              <a:defRPr/>
            </a:pPr>
            <a:endParaRPr lang="en-US" u="sng" dirty="0" smtClean="0">
              <a:solidFill>
                <a:srgbClr val="DA0002"/>
              </a:solidFill>
            </a:endParaRPr>
          </a:p>
          <a:p>
            <a:pPr marL="320040" indent="-320040" fontAlgn="auto">
              <a:spcAft>
                <a:spcPts val="0"/>
              </a:spcAft>
              <a:buFont typeface="Wingdings"/>
              <a:buChar char=""/>
              <a:defRPr/>
            </a:pPr>
            <a:endParaRPr lang="en-US" u="sng" dirty="0">
              <a:solidFill>
                <a:srgbClr val="DA0002"/>
              </a:solidFill>
            </a:endParaRPr>
          </a:p>
          <a:p>
            <a:pPr marL="320040" indent="-320040" fontAlgn="auto">
              <a:spcAft>
                <a:spcPts val="0"/>
              </a:spcAft>
              <a:buFont typeface="Wingdings"/>
              <a:buChar char=""/>
              <a:defRPr/>
            </a:pPr>
            <a:endParaRPr lang="pl-PL" u="sng" dirty="0" smtClean="0">
              <a:solidFill>
                <a:srgbClr val="DA0002"/>
              </a:solidFill>
            </a:endParaRPr>
          </a:p>
          <a:p>
            <a:pPr marL="320040" indent="-320040" fontAlgn="auto">
              <a:spcAft>
                <a:spcPts val="0"/>
              </a:spcAft>
              <a:buFont typeface="Wingdings"/>
              <a:buChar char=""/>
              <a:defRPr/>
            </a:pPr>
            <a:endParaRPr lang="pl-PL" u="sng" dirty="0" smtClean="0">
              <a:solidFill>
                <a:srgbClr val="DA0002"/>
              </a:solidFill>
            </a:endParaRPr>
          </a:p>
          <a:p>
            <a:pPr marL="320040" indent="-320040" fontAlgn="auto">
              <a:spcAft>
                <a:spcPts val="0"/>
              </a:spcAft>
              <a:buFont typeface="Wingdings"/>
              <a:buChar char=""/>
              <a:defRPr/>
            </a:pPr>
            <a:endParaRPr lang="en-US" u="sng" dirty="0">
              <a:solidFill>
                <a:srgbClr val="DA000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lstStyle/>
          <a:p>
            <a:r>
              <a:rPr lang="en-US" altLang="en-US" smtClean="0"/>
              <a:t>What’s Included</a:t>
            </a:r>
          </a:p>
        </p:txBody>
      </p:sp>
      <p:sp>
        <p:nvSpPr>
          <p:cNvPr id="3" name="Content Placeholder 2"/>
          <p:cNvSpPr>
            <a:spLocks noGrp="1"/>
          </p:cNvSpPr>
          <p:nvPr>
            <p:ph sz="quarter" idx="1"/>
          </p:nvPr>
        </p:nvSpPr>
        <p:spPr>
          <a:xfrm>
            <a:off x="612775" y="1219200"/>
            <a:ext cx="8531225" cy="5638800"/>
          </a:xfrm>
        </p:spPr>
        <p:txBody>
          <a:bodyPr>
            <a:normAutofit fontScale="92500" lnSpcReduction="10000"/>
          </a:bodyPr>
          <a:lstStyle/>
          <a:p>
            <a:pPr marL="320040" indent="-320040" fontAlgn="auto">
              <a:spcAft>
                <a:spcPts val="0"/>
              </a:spcAft>
              <a:buFont typeface="Wingdings"/>
              <a:buChar char=""/>
              <a:defRPr/>
            </a:pPr>
            <a:endParaRPr lang="en-US" dirty="0" smtClean="0"/>
          </a:p>
          <a:p>
            <a:pPr marL="320040" indent="-320040" fontAlgn="auto">
              <a:spcAft>
                <a:spcPts val="0"/>
              </a:spcAft>
              <a:buFont typeface="Wingdings" panose="05000000000000000000" pitchFamily="2" charset="2"/>
              <a:buChar char="q"/>
              <a:defRPr/>
            </a:pPr>
            <a:r>
              <a:rPr lang="en-US" u="sng" dirty="0" smtClean="0"/>
              <a:t>How to use the new toolkit</a:t>
            </a:r>
          </a:p>
          <a:p>
            <a:pPr marL="640080" lvl="1" indent="-274320" fontAlgn="auto">
              <a:spcAft>
                <a:spcPts val="0"/>
              </a:spcAft>
              <a:buFont typeface="Wingdings" pitchFamily="2" charset="2"/>
              <a:buChar char="§"/>
              <a:defRPr/>
            </a:pPr>
            <a:r>
              <a:rPr lang="en-US" dirty="0" smtClean="0"/>
              <a:t>Promotional PowerPoint	</a:t>
            </a:r>
          </a:p>
          <a:p>
            <a:pPr marL="640080" lvl="1" indent="-274320" fontAlgn="auto">
              <a:spcAft>
                <a:spcPts val="0"/>
              </a:spcAft>
              <a:buFont typeface="Wingdings" pitchFamily="2" charset="2"/>
              <a:buChar char="§"/>
              <a:defRPr/>
            </a:pPr>
            <a:r>
              <a:rPr lang="en-US" i="1" dirty="0" smtClean="0"/>
              <a:t>“Dream it. Create it. Live it.” </a:t>
            </a:r>
            <a:r>
              <a:rPr lang="en-US" dirty="0" smtClean="0"/>
              <a:t>flyers</a:t>
            </a:r>
          </a:p>
          <a:p>
            <a:pPr marL="640080" lvl="1" indent="-274320" fontAlgn="auto">
              <a:spcAft>
                <a:spcPts val="0"/>
              </a:spcAft>
              <a:buFont typeface="Wingdings" pitchFamily="2" charset="2"/>
              <a:buChar char="§"/>
              <a:defRPr/>
            </a:pPr>
            <a:r>
              <a:rPr lang="en-US" dirty="0" smtClean="0"/>
              <a:t>Brochure </a:t>
            </a:r>
          </a:p>
          <a:p>
            <a:pPr marL="320040" indent="-320040" fontAlgn="auto">
              <a:spcAft>
                <a:spcPts val="0"/>
              </a:spcAft>
              <a:buFont typeface="Wingdings" panose="05000000000000000000" pitchFamily="2" charset="2"/>
              <a:buChar char="q"/>
              <a:defRPr/>
            </a:pPr>
            <a:r>
              <a:rPr lang="en-US" u="sng" dirty="0"/>
              <a:t>G</a:t>
            </a:r>
            <a:r>
              <a:rPr lang="en-US" u="sng" dirty="0" smtClean="0"/>
              <a:t>rowing and promoting your chapter </a:t>
            </a:r>
          </a:p>
          <a:p>
            <a:pPr marL="640080" lvl="1" indent="-274320" fontAlgn="auto">
              <a:spcAft>
                <a:spcPts val="0"/>
              </a:spcAft>
              <a:buFont typeface="Wingdings" pitchFamily="2" charset="2"/>
              <a:buChar char="§"/>
              <a:defRPr/>
            </a:pPr>
            <a:r>
              <a:rPr lang="en-US" dirty="0" smtClean="0"/>
              <a:t>Recruiting strategies</a:t>
            </a:r>
          </a:p>
          <a:p>
            <a:pPr marL="640080" lvl="1" indent="-274320" fontAlgn="auto">
              <a:spcAft>
                <a:spcPts val="0"/>
              </a:spcAft>
              <a:buFont typeface="Wingdings" pitchFamily="2" charset="2"/>
              <a:buChar char="§"/>
              <a:defRPr/>
            </a:pPr>
            <a:r>
              <a:rPr lang="en-US" dirty="0" smtClean="0"/>
              <a:t>Ways of promoting your chapter </a:t>
            </a:r>
          </a:p>
          <a:p>
            <a:pPr marL="640080" lvl="1" indent="-274320" fontAlgn="auto">
              <a:spcAft>
                <a:spcPts val="0"/>
              </a:spcAft>
              <a:buFont typeface="Wingdings" pitchFamily="2" charset="2"/>
              <a:buChar char="§"/>
              <a:defRPr/>
            </a:pPr>
            <a:r>
              <a:rPr lang="en-US" dirty="0" smtClean="0"/>
              <a:t>Fundraising ideas </a:t>
            </a:r>
          </a:p>
          <a:p>
            <a:pPr marL="320040" indent="-320040" fontAlgn="auto">
              <a:spcAft>
                <a:spcPts val="0"/>
              </a:spcAft>
              <a:buFont typeface="Wingdings" panose="05000000000000000000" pitchFamily="2" charset="2"/>
              <a:buChar char="q"/>
              <a:defRPr/>
            </a:pPr>
            <a:r>
              <a:rPr lang="en-US" u="sng" dirty="0" smtClean="0"/>
              <a:t>Running your chapters  </a:t>
            </a:r>
          </a:p>
          <a:p>
            <a:pPr marL="640080" lvl="1" indent="-274320" fontAlgn="auto">
              <a:spcAft>
                <a:spcPts val="0"/>
              </a:spcAft>
              <a:buFont typeface="Wingdings" pitchFamily="2" charset="2"/>
              <a:buChar char="§"/>
              <a:defRPr/>
            </a:pPr>
            <a:r>
              <a:rPr lang="en-US" dirty="0" smtClean="0"/>
              <a:t>Leadership and personal development</a:t>
            </a:r>
          </a:p>
          <a:p>
            <a:pPr marL="640080" lvl="1" indent="-274320" fontAlgn="auto">
              <a:spcAft>
                <a:spcPts val="0"/>
              </a:spcAft>
              <a:buFont typeface="Wingdings" pitchFamily="2" charset="2"/>
              <a:buChar char="§"/>
              <a:defRPr/>
            </a:pPr>
            <a:r>
              <a:rPr lang="en-US" dirty="0" smtClean="0"/>
              <a:t>Ideas for meetings </a:t>
            </a:r>
          </a:p>
          <a:p>
            <a:pPr marL="640080" lvl="1" indent="-274320" fontAlgn="auto">
              <a:spcAft>
                <a:spcPts val="0"/>
              </a:spcAft>
              <a:buFont typeface="Wingdings" pitchFamily="2" charset="2"/>
              <a:buChar char="§"/>
              <a:defRPr/>
            </a:pPr>
            <a:r>
              <a:rPr lang="en-US" dirty="0" smtClean="0"/>
              <a:t>Planning your year</a:t>
            </a:r>
          </a:p>
          <a:p>
            <a:pPr marL="640080" lvl="1" indent="-274320" fontAlgn="auto">
              <a:spcAft>
                <a:spcPts val="0"/>
              </a:spcAft>
              <a:buFont typeface="Wingdings 2"/>
              <a:buChar char=""/>
              <a:defRPr/>
            </a:pPr>
            <a:endParaRPr lang="en-US" dirty="0" smtClean="0"/>
          </a:p>
          <a:p>
            <a:pPr marL="320040" indent="-320040" fontAlgn="auto">
              <a:spcAft>
                <a:spcPts val="0"/>
              </a:spcAft>
              <a:buFont typeface="Wingdings"/>
              <a:buChar char=""/>
              <a:defRPr/>
            </a:pPr>
            <a:endParaRPr lang="en-US" dirty="0" smtClean="0"/>
          </a:p>
          <a:p>
            <a:pPr marL="320040" indent="-320040" fontAlgn="auto">
              <a:spcAft>
                <a:spcPts val="0"/>
              </a:spcAft>
              <a:buFont typeface="Wingdings"/>
              <a:buChar char=""/>
              <a:defRPr/>
            </a:pPr>
            <a:endParaRPr lang="en-US" dirty="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1"/>
          <p:cNvSpPr>
            <a:spLocks noGrp="1"/>
          </p:cNvSpPr>
          <p:nvPr>
            <p:ph type="body" idx="1"/>
          </p:nvPr>
        </p:nvSpPr>
        <p:spPr>
          <a:xfrm>
            <a:off x="1371600" y="2743200"/>
            <a:ext cx="7772400" cy="1673225"/>
          </a:xfrm>
        </p:spPr>
        <p:txBody>
          <a:bodyPr/>
          <a:lstStyle/>
          <a:p>
            <a:r>
              <a:rPr lang="en-US" altLang="en-US" i="1" smtClean="0"/>
              <a:t>A guide to understanding and using the new TSA promotional PowerPoint® presentation, flyers, and brochures</a:t>
            </a:r>
          </a:p>
        </p:txBody>
      </p:sp>
      <p:sp>
        <p:nvSpPr>
          <p:cNvPr id="12291" name="Title 2"/>
          <p:cNvSpPr>
            <a:spLocks noGrp="1"/>
          </p:cNvSpPr>
          <p:nvPr>
            <p:ph type="title"/>
          </p:nvPr>
        </p:nvSpPr>
        <p:spPr/>
        <p:txBody>
          <a:bodyPr/>
          <a:lstStyle/>
          <a:p>
            <a:r>
              <a:rPr lang="en-US" altLang="en-US" smtClean="0"/>
              <a:t>How To Use The New Toolkit</a:t>
            </a:r>
          </a:p>
        </p:txBody>
      </p:sp>
      <p:sp>
        <p:nvSpPr>
          <p:cNvPr id="4" name="Rectangle 3"/>
          <p:cNvSpPr/>
          <p:nvPr/>
        </p:nvSpPr>
        <p:spPr>
          <a:xfrm>
            <a:off x="548379" y="4267200"/>
            <a:ext cx="7706277" cy="923330"/>
          </a:xfrm>
          <a:prstGeom prst="rect">
            <a:avLst/>
          </a:prstGeom>
          <a:noFill/>
        </p:spPr>
        <p:txBody>
          <a:bodyPr wrap="none">
            <a:spAutoFit/>
          </a:bodyPr>
          <a:lstStyle/>
          <a:p>
            <a:pPr algn="ctr" fontAlgn="auto">
              <a:spcBef>
                <a:spcPts val="0"/>
              </a:spcBef>
              <a:spcAft>
                <a:spcPts val="0"/>
              </a:spcAft>
              <a:defRPr/>
            </a:pPr>
            <a:r>
              <a:rPr lang="en-US" sz="5400" b="1" i="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rPr>
              <a:t>Dream it. </a:t>
            </a:r>
            <a:r>
              <a:rPr lang="en-US" sz="54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Create it. </a:t>
            </a:r>
            <a:r>
              <a:rPr lang="en-US" sz="5400" b="1" i="1" dirty="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mn-lt"/>
                <a:cs typeface="+mn-cs"/>
              </a:rPr>
              <a:t>Live it.</a:t>
            </a:r>
            <a:endParaRPr lang="en-US" sz="5400" b="1" i="1" dirty="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mn-lt"/>
              <a:cs typeface="+mn-cs"/>
            </a:endParaRPr>
          </a:p>
        </p:txBody>
      </p:sp>
      <p:pic>
        <p:nvPicPr>
          <p:cNvPr id="12293" name="Picture 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152400"/>
            <a:ext cx="1600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Box 5"/>
          <p:cNvSpPr txBox="1">
            <a:spLocks noChangeArrowheads="1"/>
          </p:cNvSpPr>
          <p:nvPr/>
        </p:nvSpPr>
        <p:spPr bwMode="auto">
          <a:xfrm>
            <a:off x="0" y="16764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a:t>Section: </a:t>
            </a:r>
          </a:p>
        </p:txBody>
      </p:sp>
      <p:sp>
        <p:nvSpPr>
          <p:cNvPr id="7" name="Rectangle 6"/>
          <p:cNvSpPr/>
          <p:nvPr/>
        </p:nvSpPr>
        <p:spPr>
          <a:xfrm>
            <a:off x="762000" y="1524000"/>
            <a:ext cx="635687" cy="1107996"/>
          </a:xfrm>
          <a:prstGeom prst="rect">
            <a:avLst/>
          </a:prstGeom>
          <a:noFill/>
        </p:spPr>
        <p:txBody>
          <a:bodyPr>
            <a:spAutoFit/>
          </a:bodyPr>
          <a:lstStyle/>
          <a:p>
            <a:pPr algn="ctr" fontAlgn="auto">
              <a:spcBef>
                <a:spcPts val="0"/>
              </a:spcBef>
              <a:spcAft>
                <a:spcPts val="0"/>
              </a:spcAft>
              <a:defRPr/>
            </a:pPr>
            <a:r>
              <a:rPr lang="en-US" sz="6600" dirty="0">
                <a:ln w="10160">
                  <a:solidFill>
                    <a:schemeClr val="accent1"/>
                  </a:solidFill>
                  <a:prstDash val="solid"/>
                </a:ln>
                <a:solidFill>
                  <a:srgbClr val="FFFFFF"/>
                </a:solidFill>
                <a:effectLst>
                  <a:outerShdw blurRad="38100" dist="32000" dir="5400000" algn="tl">
                    <a:srgbClr val="000000">
                      <a:alpha val="30000"/>
                    </a:srgbClr>
                  </a:outerShdw>
                </a:effectLst>
                <a:latin typeface="+mn-lt"/>
                <a:cs typeface="+mn-cs"/>
              </a:rPr>
              <a:t>1</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r>
              <a:rPr lang="en-US" altLang="en-US" smtClean="0"/>
              <a:t>Introduction and Explanation </a:t>
            </a:r>
          </a:p>
        </p:txBody>
      </p:sp>
      <p:graphicFrame>
        <p:nvGraphicFramePr>
          <p:cNvPr id="4" name="Content Placeholder 3"/>
          <p:cNvGraphicFramePr>
            <a:graphicFrameLocks noGrp="1"/>
          </p:cNvGraphicFramePr>
          <p:nvPr>
            <p:ph sz="quarter" idx="1"/>
          </p:nvPr>
        </p:nvGraphicFramePr>
        <p:xfrm>
          <a:off x="612648" y="1600200"/>
          <a:ext cx="81534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2775" y="228600"/>
            <a:ext cx="8153400" cy="990600"/>
          </a:xfrm>
        </p:spPr>
        <p:txBody>
          <a:bodyPr/>
          <a:lstStyle/>
          <a:p>
            <a:r>
              <a:rPr lang="en-US" altLang="en-US" smtClean="0"/>
              <a:t>Promotional PowerPoint®</a:t>
            </a:r>
          </a:p>
        </p:txBody>
      </p:sp>
      <p:graphicFrame>
        <p:nvGraphicFramePr>
          <p:cNvPr id="4" name="Content Placeholder 3"/>
          <p:cNvGraphicFramePr>
            <a:graphicFrameLocks noGrp="1"/>
          </p:cNvGraphicFramePr>
          <p:nvPr>
            <p:ph sz="quarter" idx="1"/>
          </p:nvPr>
        </p:nvGraphicFramePr>
        <p:xfrm>
          <a:off x="152400" y="1905000"/>
          <a:ext cx="87630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12775" y="228600"/>
            <a:ext cx="8153400" cy="990600"/>
          </a:xfrm>
        </p:spPr>
        <p:txBody>
          <a:bodyPr/>
          <a:lstStyle/>
          <a:p>
            <a:r>
              <a:rPr lang="en-US" altLang="en-US" smtClean="0"/>
              <a:t>Flyers </a:t>
            </a:r>
          </a:p>
        </p:txBody>
      </p:sp>
      <p:graphicFrame>
        <p:nvGraphicFramePr>
          <p:cNvPr id="7" name="Content Placeholder 6"/>
          <p:cNvGraphicFramePr>
            <a:graphicFrameLocks noGrp="1"/>
          </p:cNvGraphicFramePr>
          <p:nvPr>
            <p:ph sz="quarter" idx="1"/>
          </p:nvPr>
        </p:nvGraphicFramePr>
        <p:xfrm>
          <a:off x="612648" y="1600200"/>
          <a:ext cx="81534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lstStyle/>
          <a:p>
            <a:r>
              <a:rPr lang="en-US" altLang="en-US" smtClean="0"/>
              <a:t>Brochure</a:t>
            </a:r>
          </a:p>
        </p:txBody>
      </p:sp>
      <p:graphicFrame>
        <p:nvGraphicFramePr>
          <p:cNvPr id="4" name="Content Placeholder 3"/>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Placeholder 1"/>
          <p:cNvSpPr>
            <a:spLocks noGrp="1"/>
          </p:cNvSpPr>
          <p:nvPr>
            <p:ph type="body" idx="1"/>
          </p:nvPr>
        </p:nvSpPr>
        <p:spPr/>
        <p:txBody>
          <a:bodyPr/>
          <a:lstStyle/>
          <a:p>
            <a:r>
              <a:rPr lang="en-US" altLang="en-US" i="1" smtClean="0"/>
              <a:t>Tips on effective recruiting strategies, promotion, fundraising, and website creation for your chapter </a:t>
            </a:r>
          </a:p>
        </p:txBody>
      </p:sp>
      <p:sp>
        <p:nvSpPr>
          <p:cNvPr id="17411" name="Title 2"/>
          <p:cNvSpPr>
            <a:spLocks noGrp="1"/>
          </p:cNvSpPr>
          <p:nvPr>
            <p:ph type="title"/>
          </p:nvPr>
        </p:nvSpPr>
        <p:spPr>
          <a:xfrm>
            <a:off x="1371600" y="1600200"/>
            <a:ext cx="7772400" cy="990600"/>
          </a:xfrm>
        </p:spPr>
        <p:txBody>
          <a:bodyPr/>
          <a:lstStyle/>
          <a:p>
            <a:r>
              <a:rPr lang="en-US" altLang="en-US" sz="3600" smtClean="0"/>
              <a:t>Growing And Promoting Your Chapter</a:t>
            </a:r>
          </a:p>
        </p:txBody>
      </p:sp>
      <p:sp>
        <p:nvSpPr>
          <p:cNvPr id="4" name="Rectangle 3"/>
          <p:cNvSpPr/>
          <p:nvPr/>
        </p:nvSpPr>
        <p:spPr>
          <a:xfrm>
            <a:off x="548379" y="4267200"/>
            <a:ext cx="7706277" cy="923330"/>
          </a:xfrm>
          <a:prstGeom prst="rect">
            <a:avLst/>
          </a:prstGeom>
          <a:noFill/>
        </p:spPr>
        <p:txBody>
          <a:bodyPr wrap="none">
            <a:spAutoFit/>
          </a:bodyPr>
          <a:lstStyle/>
          <a:p>
            <a:pPr algn="ctr" fontAlgn="auto">
              <a:spcBef>
                <a:spcPts val="0"/>
              </a:spcBef>
              <a:spcAft>
                <a:spcPts val="0"/>
              </a:spcAft>
              <a:defRPr/>
            </a:pPr>
            <a:r>
              <a:rPr lang="en-US" sz="5400" b="1" i="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rPr>
              <a:t>Dream it. </a:t>
            </a:r>
            <a:r>
              <a:rPr lang="en-US" sz="54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Create it. </a:t>
            </a:r>
            <a:r>
              <a:rPr lang="en-US" sz="5400" b="1" i="1" dirty="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mn-lt"/>
                <a:cs typeface="+mn-cs"/>
              </a:rPr>
              <a:t>Live it.</a:t>
            </a:r>
            <a:endParaRPr lang="en-US" sz="5400" b="1" i="1" dirty="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mn-lt"/>
              <a:cs typeface="+mn-cs"/>
            </a:endParaRPr>
          </a:p>
        </p:txBody>
      </p:sp>
      <p:pic>
        <p:nvPicPr>
          <p:cNvPr id="17413" name="Picture 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228600"/>
            <a:ext cx="1600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TextBox 8"/>
          <p:cNvSpPr txBox="1">
            <a:spLocks noChangeArrowheads="1"/>
          </p:cNvSpPr>
          <p:nvPr/>
        </p:nvSpPr>
        <p:spPr bwMode="auto">
          <a:xfrm>
            <a:off x="0" y="16764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a:t>Section: </a:t>
            </a:r>
          </a:p>
        </p:txBody>
      </p:sp>
      <p:sp>
        <p:nvSpPr>
          <p:cNvPr id="10" name="Rectangle 9"/>
          <p:cNvSpPr/>
          <p:nvPr/>
        </p:nvSpPr>
        <p:spPr>
          <a:xfrm>
            <a:off x="762000" y="1524000"/>
            <a:ext cx="635687" cy="1107996"/>
          </a:xfrm>
          <a:prstGeom prst="rect">
            <a:avLst/>
          </a:prstGeom>
          <a:noFill/>
        </p:spPr>
        <p:txBody>
          <a:bodyPr>
            <a:spAutoFit/>
          </a:bodyPr>
          <a:lstStyle/>
          <a:p>
            <a:pPr algn="ctr" fontAlgn="auto">
              <a:spcBef>
                <a:spcPts val="0"/>
              </a:spcBef>
              <a:spcAft>
                <a:spcPts val="0"/>
              </a:spcAft>
              <a:defRPr/>
            </a:pPr>
            <a:r>
              <a:rPr lang="en-US" sz="6600" dirty="0">
                <a:ln w="10160">
                  <a:solidFill>
                    <a:schemeClr val="accent1"/>
                  </a:solidFill>
                  <a:prstDash val="solid"/>
                </a:ln>
                <a:solidFill>
                  <a:srgbClr val="FFFFFF"/>
                </a:solidFill>
                <a:effectLst>
                  <a:outerShdw blurRad="38100" dist="32000" dir="5400000" algn="tl">
                    <a:srgbClr val="000000">
                      <a:alpha val="30000"/>
                    </a:srgbClr>
                  </a:outerShdw>
                </a:effectLst>
                <a:latin typeface="+mn-lt"/>
                <a:cs typeface="+mn-cs"/>
              </a:rPr>
              <a:t>2</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6">
      <a:dk1>
        <a:srgbClr val="0E3661"/>
      </a:dk1>
      <a:lt1>
        <a:sysClr val="window" lastClr="FFFFFF"/>
      </a:lt1>
      <a:dk2>
        <a:srgbClr val="6C6C6C"/>
      </a:dk2>
      <a:lt2>
        <a:srgbClr val="FBFFFC"/>
      </a:lt2>
      <a:accent1>
        <a:srgbClr val="DC1700"/>
      </a:accent1>
      <a:accent2>
        <a:srgbClr val="0003BB"/>
      </a:accent2>
      <a:accent3>
        <a:srgbClr val="E20205"/>
      </a:accent3>
      <a:accent4>
        <a:srgbClr val="0005D7"/>
      </a:accent4>
      <a:accent5>
        <a:srgbClr val="FFF1F8"/>
      </a:accent5>
      <a:accent6>
        <a:srgbClr val="C00000"/>
      </a:accent6>
      <a:hlink>
        <a:srgbClr val="FFFFFF"/>
      </a:hlink>
      <a:folHlink>
        <a:srgbClr val="1405F0"/>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1967</TotalTime>
  <Words>2322</Words>
  <Application>Microsoft Office PowerPoint</Application>
  <PresentationFormat>On-screen Show (4:3)</PresentationFormat>
  <Paragraphs>184</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Arial</vt:lpstr>
      <vt:lpstr>Wingdings</vt:lpstr>
      <vt:lpstr>Wingdings 2</vt:lpstr>
      <vt:lpstr>Median</vt:lpstr>
      <vt:lpstr>  Building a Stronger TSA Chapter </vt:lpstr>
      <vt:lpstr>Letter To The Membership</vt:lpstr>
      <vt:lpstr>What’s Included</vt:lpstr>
      <vt:lpstr>How To Use The New Toolkit</vt:lpstr>
      <vt:lpstr>Introduction and Explanation </vt:lpstr>
      <vt:lpstr>Promotional PowerPoint®</vt:lpstr>
      <vt:lpstr>Flyers </vt:lpstr>
      <vt:lpstr>Brochure</vt:lpstr>
      <vt:lpstr>Growing And Promoting Your Chapter</vt:lpstr>
      <vt:lpstr>Recruiting And Promoting Strategies </vt:lpstr>
      <vt:lpstr>Recruiting And Promoting Strategies </vt:lpstr>
      <vt:lpstr>Recruiting and Promoting Strategies </vt:lpstr>
      <vt:lpstr>PowerPoint Presentation</vt:lpstr>
      <vt:lpstr>Running Your Chapters </vt:lpstr>
      <vt:lpstr>Leadership And Personal Development</vt:lpstr>
      <vt:lpstr>Leadership and Personal Development</vt:lpstr>
      <vt:lpstr>Ideas For Your Chapter Meetings  </vt:lpstr>
      <vt:lpstr>Ideas For Your Chapter Meetings </vt:lpstr>
      <vt:lpstr>Ideas For Your Chapter Meetings </vt:lpstr>
      <vt:lpstr>Planning For The Year </vt:lpstr>
      <vt:lpstr>Planning For The Year </vt:lpstr>
      <vt:lpstr>Contact Us! </vt:lpstr>
      <vt:lpstr>References and Credits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Trevor</dc:creator>
  <cp:lastModifiedBy>Craig</cp:lastModifiedBy>
  <cp:revision>89</cp:revision>
  <cp:lastPrinted>2013-10-15T18:42:33Z</cp:lastPrinted>
  <dcterms:created xsi:type="dcterms:W3CDTF">2011-09-08T00:15:45Z</dcterms:created>
  <dcterms:modified xsi:type="dcterms:W3CDTF">2015-08-11T01:06:16Z</dcterms:modified>
</cp:coreProperties>
</file>